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3"/>
  </p:notesMasterIdLst>
  <p:sldIdLst>
    <p:sldId id="256" r:id="rId2"/>
    <p:sldId id="273" r:id="rId3"/>
    <p:sldId id="258" r:id="rId4"/>
    <p:sldId id="259" r:id="rId5"/>
    <p:sldId id="260" r:id="rId6"/>
    <p:sldId id="261" r:id="rId7"/>
    <p:sldId id="347" r:id="rId8"/>
    <p:sldId id="348" r:id="rId9"/>
    <p:sldId id="303" r:id="rId10"/>
    <p:sldId id="264" r:id="rId11"/>
    <p:sldId id="304" r:id="rId12"/>
    <p:sldId id="268" r:id="rId13"/>
    <p:sldId id="345" r:id="rId14"/>
    <p:sldId id="305" r:id="rId15"/>
    <p:sldId id="349" r:id="rId16"/>
    <p:sldId id="342" r:id="rId17"/>
    <p:sldId id="353" r:id="rId18"/>
    <p:sldId id="354" r:id="rId19"/>
    <p:sldId id="355" r:id="rId20"/>
    <p:sldId id="352" r:id="rId21"/>
    <p:sldId id="350" r:id="rId22"/>
    <p:sldId id="307" r:id="rId23"/>
    <p:sldId id="310" r:id="rId24"/>
    <p:sldId id="311" r:id="rId25"/>
    <p:sldId id="314" r:id="rId26"/>
    <p:sldId id="316" r:id="rId27"/>
    <p:sldId id="317" r:id="rId28"/>
    <p:sldId id="346" r:id="rId29"/>
    <p:sldId id="312" r:id="rId30"/>
    <p:sldId id="344" r:id="rId31"/>
    <p:sldId id="320" r:id="rId32"/>
    <p:sldId id="266" r:id="rId33"/>
    <p:sldId id="321" r:id="rId34"/>
    <p:sldId id="322" r:id="rId35"/>
    <p:sldId id="323" r:id="rId36"/>
    <p:sldId id="324" r:id="rId37"/>
    <p:sldId id="325" r:id="rId38"/>
    <p:sldId id="326" r:id="rId39"/>
    <p:sldId id="327" r:id="rId40"/>
    <p:sldId id="328" r:id="rId41"/>
    <p:sldId id="282" r:id="rId42"/>
  </p:sldIdLst>
  <p:sldSz cx="9144000" cy="5143500" type="screen16x9"/>
  <p:notesSz cx="6858000" cy="9144000"/>
  <p:embeddedFontLst>
    <p:embeddedFont>
      <p:font typeface="Oswald Medium" panose="00000600000000000000" pitchFamily="2" charset="0"/>
      <p:regular r:id="rId44"/>
      <p:bold r:id="rId45"/>
    </p:embeddedFont>
    <p:embeddedFont>
      <p:font typeface="Raleway" pitchFamily="2" charset="0"/>
      <p:regular r:id="rId46"/>
      <p:bold r:id="rId47"/>
      <p:italic r:id="rId48"/>
      <p:boldItalic r:id="rId49"/>
    </p:embeddedFont>
    <p:embeddedFont>
      <p:font typeface="Source Sans Pro" panose="020B0503030403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6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846962-8750-4DD6-899F-05869A3FD6BD}">
  <a:tblStyle styleId="{A8846962-8750-4DD6-899F-05869A3FD6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856179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1533137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3268951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95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58579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1320754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808641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11513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95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4236862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bf19f6364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bf19f636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278116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365864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4096982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469903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1741636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Los scripts se reconocen porque tienen extensión de archivo .R, por ejemplo </a:t>
            </a:r>
            <a:r>
              <a:rPr lang="es-ES" b="0" i="0" dirty="0" err="1">
                <a:solidFill>
                  <a:srgbClr val="A9BAC9"/>
                </a:solidFill>
                <a:effectLst/>
                <a:latin typeface="quattrocento sans"/>
              </a:rPr>
              <a:t>proyecto.R</a:t>
            </a:r>
            <a:r>
              <a:rPr lang="es-ES" b="0" i="0" dirty="0">
                <a:solidFill>
                  <a:srgbClr val="A9BAC9"/>
                </a:solidFill>
                <a:effectLst/>
                <a:latin typeface="quattrocento sans"/>
              </a:rPr>
              <a:t>. Estos archivos son iguales a cualquier documentos de texto, pero R puede leerlos y ejecutar el código que contienen.</a:t>
            </a:r>
            <a:endParaRPr dirty="0"/>
          </a:p>
        </p:txBody>
      </p:sp>
    </p:spTree>
    <p:extLst>
      <p:ext uri="{BB962C8B-B14F-4D97-AF65-F5344CB8AC3E}">
        <p14:creationId xmlns:p14="http://schemas.microsoft.com/office/powerpoint/2010/main" val="2614163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479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bf19f636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bf19f636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94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ef8804338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ef8804338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bf19f63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bf19f63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922341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3540695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321736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2764904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1701788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781388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extLst>
      <p:ext uri="{BB962C8B-B14F-4D97-AF65-F5344CB8AC3E}">
        <p14:creationId xmlns:p14="http://schemas.microsoft.com/office/powerpoint/2010/main" val="139910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375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19f636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bf19f63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000000"/>
                </a:solidFill>
                <a:effectLst/>
                <a:latin typeface="Source Sans Pro" panose="020B0503030403020204" pitchFamily="34" charset="0"/>
              </a:rPr>
              <a:t>Es decir, los comandos escritos en el teclado son ejecutados directamente sin necesidad de construir un ejecutable.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bf19f636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bf19f636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92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A9BAC9"/>
                </a:solidFill>
                <a:effectLst/>
                <a:latin typeface="quattrocento sans"/>
              </a:rPr>
              <a:t>Ya configurado nuestro directorio, el siguiente paso es conocer que R está compuesto por un sistema base, esto significa que tiene funciones ya instaladas para poder realizar tareas sencillas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4190243" y="4176888"/>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4190250" y="547225"/>
            <a:ext cx="4233900" cy="3337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p:cSld name="BLANK_1_1">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rot="-667">
            <a:off x="3026525" y="3263651"/>
            <a:ext cx="3090900" cy="53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5" name="Google Shape;75;p14"/>
          <p:cNvSpPr txBox="1">
            <a:spLocks noGrp="1"/>
          </p:cNvSpPr>
          <p:nvPr>
            <p:ph type="subTitle" idx="1"/>
          </p:nvPr>
        </p:nvSpPr>
        <p:spPr>
          <a:xfrm>
            <a:off x="2290039" y="1344638"/>
            <a:ext cx="4563900" cy="159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6" name="Google Shape;76;p14"/>
          <p:cNvCxnSpPr/>
          <p:nvPr/>
        </p:nvCxnSpPr>
        <p:spPr>
          <a:xfrm>
            <a:off x="4038000" y="3129655"/>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ext 2">
  <p:cSld name="ONE_COLUMN_TEXT_1_1_1">
    <p:spTree>
      <p:nvGrpSpPr>
        <p:cNvPr id="1" name="Shape 85"/>
        <p:cNvGrpSpPr/>
        <p:nvPr/>
      </p:nvGrpSpPr>
      <p:grpSpPr>
        <a:xfrm>
          <a:off x="0" y="0"/>
          <a:ext cx="0" cy="0"/>
          <a:chOff x="0" y="0"/>
          <a:chExt cx="0" cy="0"/>
        </a:xfrm>
      </p:grpSpPr>
      <p:sp>
        <p:nvSpPr>
          <p:cNvPr id="86" name="Google Shape;86;p17"/>
          <p:cNvSpPr txBox="1">
            <a:spLocks noGrp="1"/>
          </p:cNvSpPr>
          <p:nvPr>
            <p:ph type="subTitle" idx="1"/>
          </p:nvPr>
        </p:nvSpPr>
        <p:spPr>
          <a:xfrm rot="-213">
            <a:off x="2152600" y="3998188"/>
            <a:ext cx="4838700" cy="605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87" name="Google Shape;87;p17"/>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
        <p:nvSpPr>
          <p:cNvPr id="88" name="Google Shape;88;p17"/>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hanks">
  <p:cSld name="BLANK_1_1_1_1_1_1_2">
    <p:spTree>
      <p:nvGrpSpPr>
        <p:cNvPr id="1" name="Shape 149"/>
        <p:cNvGrpSpPr/>
        <p:nvPr/>
      </p:nvGrpSpPr>
      <p:grpSpPr>
        <a:xfrm>
          <a:off x="0" y="0"/>
          <a:ext cx="0" cy="0"/>
          <a:chOff x="0" y="0"/>
          <a:chExt cx="0" cy="0"/>
        </a:xfrm>
      </p:grpSpPr>
      <p:sp>
        <p:nvSpPr>
          <p:cNvPr id="150" name="Google Shape;150;p25"/>
          <p:cNvSpPr txBox="1"/>
          <p:nvPr/>
        </p:nvSpPr>
        <p:spPr>
          <a:xfrm>
            <a:off x="920625" y="3455976"/>
            <a:ext cx="3050700" cy="686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accent6"/>
                </a:solidFill>
                <a:latin typeface="Raleway"/>
                <a:ea typeface="Raleway"/>
                <a:cs typeface="Raleway"/>
                <a:sym typeface="Raleway"/>
              </a:rPr>
              <a:t>CREDITS:</a:t>
            </a:r>
            <a:r>
              <a:rPr lang="en" sz="1000">
                <a:solidFill>
                  <a:schemeClr val="accent6"/>
                </a:solidFill>
                <a:latin typeface="Raleway"/>
                <a:ea typeface="Raleway"/>
                <a:cs typeface="Raleway"/>
                <a:sym typeface="Raleway"/>
              </a:rPr>
              <a:t> This presentation template was created by </a:t>
            </a:r>
            <a:r>
              <a:rPr lang="en" sz="1000" b="1">
                <a:solidFill>
                  <a:schemeClr val="accent6"/>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b="1">
                <a:solidFill>
                  <a:schemeClr val="accent6"/>
                </a:solidFill>
                <a:latin typeface="Raleway"/>
                <a:ea typeface="Raleway"/>
                <a:cs typeface="Raleway"/>
                <a:sym typeface="Raleway"/>
              </a:rPr>
              <a:t>,</a:t>
            </a:r>
            <a:r>
              <a:rPr lang="en" sz="1000">
                <a:solidFill>
                  <a:schemeClr val="accent6"/>
                </a:solidFill>
                <a:latin typeface="Raleway"/>
                <a:ea typeface="Raleway"/>
                <a:cs typeface="Raleway"/>
                <a:sym typeface="Raleway"/>
              </a:rPr>
              <a:t> including icons by </a:t>
            </a:r>
            <a:r>
              <a:rPr lang="en" sz="1000" b="1">
                <a:solidFill>
                  <a:schemeClr val="accent6"/>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b="1">
                <a:solidFill>
                  <a:schemeClr val="accent6"/>
                </a:solidFill>
                <a:latin typeface="Raleway"/>
                <a:ea typeface="Raleway"/>
                <a:cs typeface="Raleway"/>
                <a:sym typeface="Raleway"/>
              </a:rPr>
              <a:t>,</a:t>
            </a:r>
            <a:r>
              <a:rPr lang="en" sz="1000">
                <a:solidFill>
                  <a:schemeClr val="accent6"/>
                </a:solidFill>
                <a:latin typeface="Raleway"/>
                <a:ea typeface="Raleway"/>
                <a:cs typeface="Raleway"/>
                <a:sym typeface="Raleway"/>
              </a:rPr>
              <a:t> and infographics &amp; images by </a:t>
            </a:r>
            <a:r>
              <a:rPr lang="en" sz="1000" b="1">
                <a:solidFill>
                  <a:schemeClr val="accent6"/>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000" b="1">
              <a:solidFill>
                <a:schemeClr val="accent6"/>
              </a:solidFill>
              <a:latin typeface="Raleway"/>
              <a:ea typeface="Raleway"/>
              <a:cs typeface="Raleway"/>
              <a:sym typeface="Raleway"/>
            </a:endParaRPr>
          </a:p>
        </p:txBody>
      </p:sp>
      <p:cxnSp>
        <p:nvCxnSpPr>
          <p:cNvPr id="151" name="Google Shape;151;p25"/>
          <p:cNvCxnSpPr/>
          <p:nvPr/>
        </p:nvCxnSpPr>
        <p:spPr>
          <a:xfrm>
            <a:off x="708108" y="4183825"/>
            <a:ext cx="3463500" cy="0"/>
          </a:xfrm>
          <a:prstGeom prst="straightConnector1">
            <a:avLst/>
          </a:prstGeom>
          <a:noFill/>
          <a:ln w="9525" cap="flat" cmpd="sng">
            <a:solidFill>
              <a:schemeClr val="accent6"/>
            </a:solidFill>
            <a:prstDash val="solid"/>
            <a:round/>
            <a:headEnd type="none" w="med" len="med"/>
            <a:tailEnd type="none" w="med" len="med"/>
          </a:ln>
        </p:spPr>
      </p:cxnSp>
      <p:cxnSp>
        <p:nvCxnSpPr>
          <p:cNvPr id="152" name="Google Shape;152;p25"/>
          <p:cNvCxnSpPr/>
          <p:nvPr/>
        </p:nvCxnSpPr>
        <p:spPr>
          <a:xfrm>
            <a:off x="0" y="2219325"/>
            <a:ext cx="4171800" cy="0"/>
          </a:xfrm>
          <a:prstGeom prst="straightConnector1">
            <a:avLst/>
          </a:prstGeom>
          <a:noFill/>
          <a:ln w="9525" cap="flat" cmpd="sng">
            <a:solidFill>
              <a:schemeClr val="accent6"/>
            </a:solidFill>
            <a:prstDash val="solid"/>
            <a:round/>
            <a:headEnd type="none" w="med" len="med"/>
            <a:tailEnd type="none" w="med" len="med"/>
          </a:ln>
        </p:spPr>
      </p:cxnSp>
      <p:sp>
        <p:nvSpPr>
          <p:cNvPr id="153" name="Google Shape;153;p25"/>
          <p:cNvSpPr txBox="1">
            <a:spLocks noGrp="1"/>
          </p:cNvSpPr>
          <p:nvPr>
            <p:ph type="subTitle" idx="1"/>
          </p:nvPr>
        </p:nvSpPr>
        <p:spPr>
          <a:xfrm>
            <a:off x="720000" y="2297850"/>
            <a:ext cx="34518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4" name="Google Shape;154;p25"/>
          <p:cNvSpPr txBox="1">
            <a:spLocks noGrp="1"/>
          </p:cNvSpPr>
          <p:nvPr>
            <p:ph type="subTitle" idx="2"/>
          </p:nvPr>
        </p:nvSpPr>
        <p:spPr>
          <a:xfrm rot="-896">
            <a:off x="720000" y="4184287"/>
            <a:ext cx="34518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155" name="Google Shape;155;p25"/>
          <p:cNvSpPr txBox="1">
            <a:spLocks noGrp="1"/>
          </p:cNvSpPr>
          <p:nvPr>
            <p:ph type="ctrTitle"/>
          </p:nvPr>
        </p:nvSpPr>
        <p:spPr>
          <a:xfrm>
            <a:off x="720044" y="540001"/>
            <a:ext cx="3451800" cy="1126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ackground 1">
  <p:cSld name="BLANK_1_1_1_1_1_1_1_1">
    <p:spTree>
      <p:nvGrpSpPr>
        <p:cNvPr id="1" name="Shape 157"/>
        <p:cNvGrpSpPr/>
        <p:nvPr/>
      </p:nvGrpSpPr>
      <p:grpSpPr>
        <a:xfrm>
          <a:off x="0" y="0"/>
          <a:ext cx="0" cy="0"/>
          <a:chOff x="0" y="0"/>
          <a:chExt cx="0" cy="0"/>
        </a:xfrm>
      </p:grpSpPr>
      <p:sp>
        <p:nvSpPr>
          <p:cNvPr id="158" name="Google Shape;158;p27"/>
          <p:cNvSpPr/>
          <p:nvPr/>
        </p:nvSpPr>
        <p:spPr>
          <a:xfrm>
            <a:off x="731225" y="3801900"/>
            <a:ext cx="861013" cy="839414"/>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498500" y="3801900"/>
            <a:ext cx="276050" cy="269100"/>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8258525" y="2347850"/>
            <a:ext cx="193925" cy="189043"/>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7982475" y="2752375"/>
            <a:ext cx="276050" cy="269100"/>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ackground 2">
  <p:cSld name="BLANK_1_1_1_1_1_1_1_1_1">
    <p:spTree>
      <p:nvGrpSpPr>
        <p:cNvPr id="1" name="Shape 162"/>
        <p:cNvGrpSpPr/>
        <p:nvPr/>
      </p:nvGrpSpPr>
      <p:grpSpPr>
        <a:xfrm>
          <a:off x="0" y="0"/>
          <a:ext cx="0" cy="0"/>
          <a:chOff x="0" y="0"/>
          <a:chExt cx="0" cy="0"/>
        </a:xfrm>
      </p:grpSpPr>
      <p:sp>
        <p:nvSpPr>
          <p:cNvPr id="163" name="Google Shape;163;p28"/>
          <p:cNvSpPr/>
          <p:nvPr/>
        </p:nvSpPr>
        <p:spPr>
          <a:xfrm>
            <a:off x="6634425" y="3434200"/>
            <a:ext cx="928190" cy="928190"/>
          </a:xfrm>
          <a:custGeom>
            <a:avLst/>
            <a:gdLst/>
            <a:ahLst/>
            <a:cxnLst/>
            <a:rect l="l" t="t" r="r" b="b"/>
            <a:pathLst>
              <a:path w="58030" h="58030" extrusionOk="0">
                <a:moveTo>
                  <a:pt x="28973" y="28890"/>
                </a:moveTo>
                <a:lnTo>
                  <a:pt x="29016" y="28939"/>
                </a:lnTo>
                <a:lnTo>
                  <a:pt x="29059" y="28890"/>
                </a:lnTo>
                <a:lnTo>
                  <a:pt x="29059" y="28890"/>
                </a:lnTo>
                <a:cubicBezTo>
                  <a:pt x="29057" y="28919"/>
                  <a:pt x="29056" y="28947"/>
                  <a:pt x="29056" y="28975"/>
                </a:cubicBezTo>
                <a:cubicBezTo>
                  <a:pt x="29085" y="28975"/>
                  <a:pt x="29112" y="28971"/>
                  <a:pt x="29141" y="28971"/>
                </a:cubicBezTo>
                <a:lnTo>
                  <a:pt x="29092" y="29014"/>
                </a:lnTo>
                <a:lnTo>
                  <a:pt x="29141" y="29057"/>
                </a:lnTo>
                <a:cubicBezTo>
                  <a:pt x="29112" y="29056"/>
                  <a:pt x="29085" y="29055"/>
                  <a:pt x="29056" y="29055"/>
                </a:cubicBezTo>
                <a:cubicBezTo>
                  <a:pt x="29056" y="29083"/>
                  <a:pt x="29059" y="29109"/>
                  <a:pt x="29059" y="29138"/>
                </a:cubicBezTo>
                <a:lnTo>
                  <a:pt x="29016" y="29090"/>
                </a:lnTo>
                <a:cubicBezTo>
                  <a:pt x="29001" y="29106"/>
                  <a:pt x="28988" y="29125"/>
                  <a:pt x="28973" y="29138"/>
                </a:cubicBezTo>
                <a:cubicBezTo>
                  <a:pt x="28975" y="29109"/>
                  <a:pt x="28977" y="29083"/>
                  <a:pt x="28977" y="29055"/>
                </a:cubicBezTo>
                <a:cubicBezTo>
                  <a:pt x="28948" y="29055"/>
                  <a:pt x="28921" y="29057"/>
                  <a:pt x="28892" y="29057"/>
                </a:cubicBezTo>
                <a:lnTo>
                  <a:pt x="28941" y="29014"/>
                </a:lnTo>
                <a:lnTo>
                  <a:pt x="28892" y="28971"/>
                </a:lnTo>
                <a:lnTo>
                  <a:pt x="28892" y="28971"/>
                </a:lnTo>
                <a:cubicBezTo>
                  <a:pt x="28921" y="28974"/>
                  <a:pt x="28948" y="28975"/>
                  <a:pt x="28977" y="28975"/>
                </a:cubicBezTo>
                <a:cubicBezTo>
                  <a:pt x="28977" y="28947"/>
                  <a:pt x="28973" y="28919"/>
                  <a:pt x="28973" y="28890"/>
                </a:cubicBezTo>
                <a:close/>
                <a:moveTo>
                  <a:pt x="29014" y="0"/>
                </a:moveTo>
                <a:cubicBezTo>
                  <a:pt x="27735" y="13196"/>
                  <a:pt x="26548" y="21053"/>
                  <a:pt x="27422" y="25541"/>
                </a:cubicBezTo>
                <a:cubicBezTo>
                  <a:pt x="25213" y="22847"/>
                  <a:pt x="20647" y="19423"/>
                  <a:pt x="13720" y="13720"/>
                </a:cubicBezTo>
                <a:lnTo>
                  <a:pt x="13720" y="13720"/>
                </a:lnTo>
                <a:cubicBezTo>
                  <a:pt x="19421" y="20645"/>
                  <a:pt x="22847" y="25212"/>
                  <a:pt x="25541" y="27422"/>
                </a:cubicBezTo>
                <a:cubicBezTo>
                  <a:pt x="24468" y="27213"/>
                  <a:pt x="23201" y="27122"/>
                  <a:pt x="21715" y="27122"/>
                </a:cubicBezTo>
                <a:cubicBezTo>
                  <a:pt x="16988" y="27122"/>
                  <a:pt x="10038" y="28041"/>
                  <a:pt x="0" y="29014"/>
                </a:cubicBezTo>
                <a:cubicBezTo>
                  <a:pt x="10042" y="29987"/>
                  <a:pt x="16992" y="30907"/>
                  <a:pt x="21718" y="30907"/>
                </a:cubicBezTo>
                <a:cubicBezTo>
                  <a:pt x="23203" y="30907"/>
                  <a:pt x="24468" y="30817"/>
                  <a:pt x="25541" y="30608"/>
                </a:cubicBezTo>
                <a:lnTo>
                  <a:pt x="25541" y="30608"/>
                </a:lnTo>
                <a:cubicBezTo>
                  <a:pt x="22847" y="32817"/>
                  <a:pt x="19423" y="37383"/>
                  <a:pt x="13720" y="44310"/>
                </a:cubicBezTo>
                <a:cubicBezTo>
                  <a:pt x="20644" y="38607"/>
                  <a:pt x="25210" y="35183"/>
                  <a:pt x="27422" y="32487"/>
                </a:cubicBezTo>
                <a:lnTo>
                  <a:pt x="27422" y="32487"/>
                </a:lnTo>
                <a:cubicBezTo>
                  <a:pt x="26548" y="36974"/>
                  <a:pt x="27735" y="44832"/>
                  <a:pt x="29014" y="58029"/>
                </a:cubicBezTo>
                <a:cubicBezTo>
                  <a:pt x="30293" y="44832"/>
                  <a:pt x="31480" y="36976"/>
                  <a:pt x="30607" y="32487"/>
                </a:cubicBezTo>
                <a:lnTo>
                  <a:pt x="30607" y="32487"/>
                </a:lnTo>
                <a:cubicBezTo>
                  <a:pt x="32817" y="35183"/>
                  <a:pt x="37382" y="38607"/>
                  <a:pt x="44309" y="44310"/>
                </a:cubicBezTo>
                <a:cubicBezTo>
                  <a:pt x="38607" y="37383"/>
                  <a:pt x="35185" y="32818"/>
                  <a:pt x="32487" y="30608"/>
                </a:cubicBezTo>
                <a:lnTo>
                  <a:pt x="32487" y="30608"/>
                </a:lnTo>
                <a:cubicBezTo>
                  <a:pt x="33559" y="30817"/>
                  <a:pt x="34824" y="30907"/>
                  <a:pt x="36309" y="30907"/>
                </a:cubicBezTo>
                <a:cubicBezTo>
                  <a:pt x="41035" y="30907"/>
                  <a:pt x="47987" y="29987"/>
                  <a:pt x="58030" y="29014"/>
                </a:cubicBezTo>
                <a:cubicBezTo>
                  <a:pt x="47991" y="28041"/>
                  <a:pt x="41042" y="27122"/>
                  <a:pt x="36315" y="27122"/>
                </a:cubicBezTo>
                <a:cubicBezTo>
                  <a:pt x="34828" y="27122"/>
                  <a:pt x="33561" y="27213"/>
                  <a:pt x="32487" y="27422"/>
                </a:cubicBezTo>
                <a:cubicBezTo>
                  <a:pt x="35183" y="25213"/>
                  <a:pt x="38607" y="20647"/>
                  <a:pt x="44309" y="13720"/>
                </a:cubicBezTo>
                <a:lnTo>
                  <a:pt x="44309" y="13720"/>
                </a:lnTo>
                <a:cubicBezTo>
                  <a:pt x="37385" y="19423"/>
                  <a:pt x="32818" y="22847"/>
                  <a:pt x="30607" y="25541"/>
                </a:cubicBezTo>
                <a:cubicBezTo>
                  <a:pt x="31480" y="21055"/>
                  <a:pt x="30293" y="13196"/>
                  <a:pt x="2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7519150" y="3332775"/>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1234000" y="581675"/>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795825" y="1120400"/>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ackground 3">
  <p:cSld name="BLANK_1_1_1_1_1_1_1_1_1_1">
    <p:spTree>
      <p:nvGrpSpPr>
        <p:cNvPr id="1" name="Shape 167"/>
        <p:cNvGrpSpPr/>
        <p:nvPr/>
      </p:nvGrpSpPr>
      <p:grpSpPr>
        <a:xfrm>
          <a:off x="0" y="0"/>
          <a:ext cx="0" cy="0"/>
          <a:chOff x="0" y="0"/>
          <a:chExt cx="0" cy="0"/>
        </a:xfrm>
      </p:grpSpPr>
      <p:sp>
        <p:nvSpPr>
          <p:cNvPr id="168" name="Google Shape;168;p29"/>
          <p:cNvSpPr/>
          <p:nvPr/>
        </p:nvSpPr>
        <p:spPr>
          <a:xfrm>
            <a:off x="7061713" y="3553200"/>
            <a:ext cx="1309525" cy="1276675"/>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6673867" y="3653775"/>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1351242" y="313650"/>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855617" y="742750"/>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7775" y="1179988"/>
            <a:ext cx="2530200" cy="210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271500" y="1617450"/>
            <a:ext cx="2152500" cy="190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449">
            <a:off x="843375" y="3332763"/>
            <a:ext cx="22989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5" name="Google Shape;15;p3"/>
          <p:cNvCxnSpPr/>
          <p:nvPr/>
        </p:nvCxnSpPr>
        <p:spPr>
          <a:xfrm>
            <a:off x="1458950" y="3313942"/>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a:off x="1290775" y="3261175"/>
            <a:ext cx="2907600" cy="43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Medium"/>
              <a:buNone/>
              <a:defRPr sz="2000">
                <a:latin typeface="Oswald Medium"/>
                <a:ea typeface="Oswald Medium"/>
                <a:cs typeface="Oswald Medium"/>
                <a:sym typeface="Oswald Medium"/>
              </a:defRPr>
            </a:lvl1pPr>
            <a:lvl2pPr lvl="1"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2pPr>
            <a:lvl3pPr lvl="2"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3pPr>
            <a:lvl4pPr lvl="3"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4pPr>
            <a:lvl5pPr lvl="4"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5pPr>
            <a:lvl6pPr lvl="5"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6pPr>
            <a:lvl7pPr lvl="6"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7pPr>
            <a:lvl8pPr lvl="7"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8pPr>
            <a:lvl9pPr lvl="8" algn="ctr">
              <a:lnSpc>
                <a:spcPct val="100000"/>
              </a:lnSpc>
              <a:spcBef>
                <a:spcPts val="1600"/>
              </a:spcBef>
              <a:spcAft>
                <a:spcPts val="1600"/>
              </a:spcAft>
              <a:buSzPts val="2000"/>
              <a:buFont typeface="Oswald Medium"/>
              <a:buNone/>
              <a:defRPr sz="2000">
                <a:latin typeface="Oswald Medium"/>
                <a:ea typeface="Oswald Medium"/>
                <a:cs typeface="Oswald Medium"/>
                <a:sym typeface="Oswald Medium"/>
              </a:defRPr>
            </a:lvl9pPr>
          </a:lstStyle>
          <a:p>
            <a:endParaRPr/>
          </a:p>
        </p:txBody>
      </p:sp>
      <p:sp>
        <p:nvSpPr>
          <p:cNvPr id="22" name="Google Shape;22;p5"/>
          <p:cNvSpPr txBox="1">
            <a:spLocks noGrp="1"/>
          </p:cNvSpPr>
          <p:nvPr>
            <p:ph type="subTitle" idx="2"/>
          </p:nvPr>
        </p:nvSpPr>
        <p:spPr>
          <a:xfrm>
            <a:off x="4945638" y="3261175"/>
            <a:ext cx="2907600" cy="43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Medium"/>
              <a:buNone/>
              <a:defRPr sz="2000">
                <a:latin typeface="Oswald Medium"/>
                <a:ea typeface="Oswald Medium"/>
                <a:cs typeface="Oswald Medium"/>
                <a:sym typeface="Oswald Medium"/>
              </a:defRPr>
            </a:lvl1pPr>
            <a:lvl2pPr lvl="1"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2pPr>
            <a:lvl3pPr lvl="2"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3pPr>
            <a:lvl4pPr lvl="3"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4pPr>
            <a:lvl5pPr lvl="4"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5pPr>
            <a:lvl6pPr lvl="5"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6pPr>
            <a:lvl7pPr lvl="6"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7pPr>
            <a:lvl8pPr lvl="7"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8pPr>
            <a:lvl9pPr lvl="8" algn="ctr" rtl="0">
              <a:lnSpc>
                <a:spcPct val="100000"/>
              </a:lnSpc>
              <a:spcBef>
                <a:spcPts val="1600"/>
              </a:spcBef>
              <a:spcAft>
                <a:spcPts val="1600"/>
              </a:spcAft>
              <a:buSzPts val="2000"/>
              <a:buFont typeface="Oswald Medium"/>
              <a:buNone/>
              <a:defRPr sz="2000">
                <a:latin typeface="Oswald Medium"/>
                <a:ea typeface="Oswald Medium"/>
                <a:cs typeface="Oswald Medium"/>
                <a:sym typeface="Oswald Medium"/>
              </a:defRPr>
            </a:lvl9pPr>
          </a:lstStyle>
          <a:p>
            <a:endParaRPr/>
          </a:p>
        </p:txBody>
      </p:sp>
      <p:sp>
        <p:nvSpPr>
          <p:cNvPr id="23" name="Google Shape;23;p5"/>
          <p:cNvSpPr txBox="1">
            <a:spLocks noGrp="1"/>
          </p:cNvSpPr>
          <p:nvPr>
            <p:ph type="subTitle" idx="3"/>
          </p:nvPr>
        </p:nvSpPr>
        <p:spPr>
          <a:xfrm>
            <a:off x="1290763" y="3749700"/>
            <a:ext cx="2907600" cy="8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 name="Google Shape;24;p5"/>
          <p:cNvSpPr txBox="1">
            <a:spLocks noGrp="1"/>
          </p:cNvSpPr>
          <p:nvPr>
            <p:ph type="subTitle" idx="4"/>
          </p:nvPr>
        </p:nvSpPr>
        <p:spPr>
          <a:xfrm>
            <a:off x="4945638" y="3749700"/>
            <a:ext cx="2907600" cy="8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 name="Google Shape;25;p5"/>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26" name="Google Shape;26;p5"/>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29" name="Google Shape;29;p6"/>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2" name="Google Shape;32;p7"/>
          <p:cNvSpPr txBox="1">
            <a:spLocks noGrp="1"/>
          </p:cNvSpPr>
          <p:nvPr>
            <p:ph type="subTitle" idx="1"/>
          </p:nvPr>
        </p:nvSpPr>
        <p:spPr>
          <a:xfrm rot="-270">
            <a:off x="720000" y="1850400"/>
            <a:ext cx="3823200" cy="2318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cxnSp>
        <p:nvCxnSpPr>
          <p:cNvPr id="33" name="Google Shape;33;p7"/>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789200" y="1059900"/>
            <a:ext cx="5565600" cy="30237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cxnSp>
        <p:nvCxnSpPr>
          <p:cNvPr id="36" name="Google Shape;36;p8"/>
          <p:cNvCxnSpPr/>
          <p:nvPr/>
        </p:nvCxnSpPr>
        <p:spPr>
          <a:xfrm>
            <a:off x="0" y="797400"/>
            <a:ext cx="5106000" cy="0"/>
          </a:xfrm>
          <a:prstGeom prst="straightConnector1">
            <a:avLst/>
          </a:prstGeom>
          <a:noFill/>
          <a:ln w="9525" cap="flat" cmpd="sng">
            <a:solidFill>
              <a:schemeClr val="accent6"/>
            </a:solidFill>
            <a:prstDash val="solid"/>
            <a:round/>
            <a:headEnd type="none" w="med" len="med"/>
            <a:tailEnd type="none" w="med" len="med"/>
          </a:ln>
        </p:spPr>
      </p:cxnSp>
      <p:cxnSp>
        <p:nvCxnSpPr>
          <p:cNvPr id="37" name="Google Shape;37;p8"/>
          <p:cNvCxnSpPr/>
          <p:nvPr/>
        </p:nvCxnSpPr>
        <p:spPr>
          <a:xfrm>
            <a:off x="4038000" y="4346100"/>
            <a:ext cx="5106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720000" y="1213663"/>
            <a:ext cx="4870200" cy="1041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092600" y="2422638"/>
            <a:ext cx="4125000" cy="15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41" name="Google Shape;41;p9"/>
          <p:cNvCxnSpPr/>
          <p:nvPr/>
        </p:nvCxnSpPr>
        <p:spPr>
          <a:xfrm>
            <a:off x="2621100" y="2306344"/>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able of contents">
  <p:cSld name="BLANK_1">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1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4" name="Google Shape;54;p13"/>
          <p:cNvSpPr txBox="1">
            <a:spLocks noGrp="1"/>
          </p:cNvSpPr>
          <p:nvPr>
            <p:ph type="subTitle" idx="1"/>
          </p:nvPr>
        </p:nvSpPr>
        <p:spPr>
          <a:xfrm>
            <a:off x="7201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title" idx="2"/>
          </p:nvPr>
        </p:nvSpPr>
        <p:spPr>
          <a:xfrm>
            <a:off x="26805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6" name="Google Shape;56;p13"/>
          <p:cNvSpPr txBox="1">
            <a:spLocks noGrp="1"/>
          </p:cNvSpPr>
          <p:nvPr>
            <p:ph type="subTitle" idx="3"/>
          </p:nvPr>
        </p:nvSpPr>
        <p:spPr>
          <a:xfrm>
            <a:off x="26805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7" name="Google Shape;57;p13"/>
          <p:cNvSpPr txBox="1">
            <a:spLocks noGrp="1"/>
          </p:cNvSpPr>
          <p:nvPr>
            <p:ph type="title" idx="4"/>
          </p:nvPr>
        </p:nvSpPr>
        <p:spPr>
          <a:xfrm>
            <a:off x="46409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3"/>
          <p:cNvSpPr txBox="1">
            <a:spLocks noGrp="1"/>
          </p:cNvSpPr>
          <p:nvPr>
            <p:ph type="subTitle" idx="5"/>
          </p:nvPr>
        </p:nvSpPr>
        <p:spPr>
          <a:xfrm>
            <a:off x="46409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6"/>
          </p:nvPr>
        </p:nvSpPr>
        <p:spPr>
          <a:xfrm>
            <a:off x="66013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0" name="Google Shape;60;p13"/>
          <p:cNvSpPr txBox="1">
            <a:spLocks noGrp="1"/>
          </p:cNvSpPr>
          <p:nvPr>
            <p:ph type="subTitle" idx="7"/>
          </p:nvPr>
        </p:nvSpPr>
        <p:spPr>
          <a:xfrm>
            <a:off x="66013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61" name="Google Shape;61;p13"/>
          <p:cNvSpPr txBox="1">
            <a:spLocks noGrp="1"/>
          </p:cNvSpPr>
          <p:nvPr>
            <p:ph type="title" idx="8" hasCustomPrompt="1"/>
          </p:nvPr>
        </p:nvSpPr>
        <p:spPr>
          <a:xfrm rot="1973">
            <a:off x="30692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title" idx="9" hasCustomPrompt="1"/>
          </p:nvPr>
        </p:nvSpPr>
        <p:spPr>
          <a:xfrm rot="1973">
            <a:off x="50296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title" idx="13" hasCustomPrompt="1"/>
          </p:nvPr>
        </p:nvSpPr>
        <p:spPr>
          <a:xfrm rot="1973">
            <a:off x="69900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 name="Google Shape;64;p13"/>
          <p:cNvSpPr txBox="1">
            <a:spLocks noGrp="1"/>
          </p:cNvSpPr>
          <p:nvPr>
            <p:ph type="title" idx="14" hasCustomPrompt="1"/>
          </p:nvPr>
        </p:nvSpPr>
        <p:spPr>
          <a:xfrm rot="1973">
            <a:off x="11088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cxnSp>
        <p:nvCxnSpPr>
          <p:cNvPr id="65" name="Google Shape;65;p13"/>
          <p:cNvCxnSpPr/>
          <p:nvPr/>
        </p:nvCxnSpPr>
        <p:spPr>
          <a:xfrm>
            <a:off x="10974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6" name="Google Shape;66;p13"/>
          <p:cNvCxnSpPr/>
          <p:nvPr/>
        </p:nvCxnSpPr>
        <p:spPr>
          <a:xfrm>
            <a:off x="30578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7" name="Google Shape;67;p13"/>
          <p:cNvCxnSpPr/>
          <p:nvPr/>
        </p:nvCxnSpPr>
        <p:spPr>
          <a:xfrm>
            <a:off x="50182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8" name="Google Shape;68;p13"/>
          <p:cNvCxnSpPr/>
          <p:nvPr/>
        </p:nvCxnSpPr>
        <p:spPr>
          <a:xfrm>
            <a:off x="69786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9" name="Google Shape;69;p13"/>
          <p:cNvCxnSpPr/>
          <p:nvPr/>
        </p:nvCxnSpPr>
        <p:spPr>
          <a:xfrm>
            <a:off x="10974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0" name="Google Shape;70;p13"/>
          <p:cNvCxnSpPr/>
          <p:nvPr/>
        </p:nvCxnSpPr>
        <p:spPr>
          <a:xfrm>
            <a:off x="30578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1" name="Google Shape;71;p13"/>
          <p:cNvCxnSpPr/>
          <p:nvPr/>
        </p:nvCxnSpPr>
        <p:spPr>
          <a:xfrm>
            <a:off x="50182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2" name="Google Shape;72;p13"/>
          <p:cNvCxnSpPr/>
          <p:nvPr/>
        </p:nvCxnSpPr>
        <p:spPr>
          <a:xfrm>
            <a:off x="6978600" y="2824380"/>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85000"/>
            <a:lumOff val="1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05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1pPr>
            <a:lvl2pPr lvl="1"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2pPr>
            <a:lvl3pPr lvl="2"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3pPr>
            <a:lvl4pPr lvl="3"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4pPr>
            <a:lvl5pPr lvl="4"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5pPr>
            <a:lvl6pPr lvl="5"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6pPr>
            <a:lvl7pPr lvl="6"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7pPr>
            <a:lvl8pPr lvl="7"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8pPr>
            <a:lvl9pPr lvl="8"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Raleway"/>
              <a:buChar char="●"/>
              <a:defRPr>
                <a:solidFill>
                  <a:schemeClr val="accent6"/>
                </a:solidFill>
                <a:latin typeface="Raleway"/>
                <a:ea typeface="Raleway"/>
                <a:cs typeface="Raleway"/>
                <a:sym typeface="Raleway"/>
              </a:defRPr>
            </a:lvl1pPr>
            <a:lvl2pPr marL="914400" lvl="1"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2pPr>
            <a:lvl3pPr marL="1371600" lvl="2"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3pPr>
            <a:lvl4pPr marL="1828800" lvl="3"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4pPr>
            <a:lvl5pPr marL="2286000" lvl="4"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5pPr>
            <a:lvl6pPr marL="2743200" lvl="5"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6pPr>
            <a:lvl7pPr marL="3200400" lvl="6"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7pPr>
            <a:lvl8pPr marL="3657600" lvl="7"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8pPr>
            <a:lvl9pPr marL="4114800" lvl="8" indent="-317500">
              <a:lnSpc>
                <a:spcPct val="100000"/>
              </a:lnSpc>
              <a:spcBef>
                <a:spcPts val="1600"/>
              </a:spcBef>
              <a:spcAft>
                <a:spcPts val="1600"/>
              </a:spcAft>
              <a:buClr>
                <a:schemeClr val="accent6"/>
              </a:buClr>
              <a:buSzPts val="1400"/>
              <a:buFont typeface="Raleway"/>
              <a:buChar char="■"/>
              <a:defRPr>
                <a:solidFill>
                  <a:schemeClr val="accent6"/>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0" r:id="rId10"/>
    <p:sldLayoutId id="2147483663" r:id="rId11"/>
    <p:sldLayoutId id="2147483671" r:id="rId12"/>
    <p:sldLayoutId id="2147483673" r:id="rId13"/>
    <p:sldLayoutId id="2147483674"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drive.google.com/uc?id=14drpgXNmwwy-vqjGTUvyhx2c8oBZ9Wqr&amp;export=downloa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33"/>
          <p:cNvSpPr txBox="1">
            <a:spLocks noGrp="1"/>
          </p:cNvSpPr>
          <p:nvPr>
            <p:ph type="subTitle" idx="1"/>
          </p:nvPr>
        </p:nvSpPr>
        <p:spPr>
          <a:xfrm rot="-546">
            <a:off x="4190243" y="4176888"/>
            <a:ext cx="37767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David Vanegas</a:t>
            </a:r>
            <a:endParaRPr dirty="0"/>
          </a:p>
        </p:txBody>
      </p:sp>
      <p:sp>
        <p:nvSpPr>
          <p:cNvPr id="183" name="Google Shape;183;p33"/>
          <p:cNvSpPr txBox="1">
            <a:spLocks noGrp="1"/>
          </p:cNvSpPr>
          <p:nvPr>
            <p:ph type="ctrTitle"/>
          </p:nvPr>
        </p:nvSpPr>
        <p:spPr>
          <a:xfrm>
            <a:off x="4190250" y="547225"/>
            <a:ext cx="4233900" cy="3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R y GIS Básico</a:t>
            </a:r>
            <a:endParaRPr dirty="0"/>
          </a:p>
        </p:txBody>
      </p:sp>
      <p:cxnSp>
        <p:nvCxnSpPr>
          <p:cNvPr id="185" name="Google Shape;185;p33"/>
          <p:cNvCxnSpPr/>
          <p:nvPr/>
        </p:nvCxnSpPr>
        <p:spPr>
          <a:xfrm>
            <a:off x="3212950" y="3935025"/>
            <a:ext cx="5890500" cy="0"/>
          </a:xfrm>
          <a:prstGeom prst="straightConnector1">
            <a:avLst/>
          </a:prstGeom>
          <a:noFill/>
          <a:ln w="9525" cap="flat" cmpd="sng">
            <a:solidFill>
              <a:schemeClr val="accent6"/>
            </a:solidFill>
            <a:prstDash val="solid"/>
            <a:round/>
            <a:headEnd type="none" w="med" len="med"/>
            <a:tailEnd type="none" w="med" len="med"/>
          </a:ln>
        </p:spPr>
      </p:cxnSp>
      <p:grpSp>
        <p:nvGrpSpPr>
          <p:cNvPr id="186" name="Google Shape;186;p33"/>
          <p:cNvGrpSpPr/>
          <p:nvPr/>
        </p:nvGrpSpPr>
        <p:grpSpPr>
          <a:xfrm>
            <a:off x="415273" y="1063309"/>
            <a:ext cx="2379398" cy="2927663"/>
            <a:chOff x="415273" y="1063309"/>
            <a:chExt cx="2379398" cy="2927663"/>
          </a:xfrm>
        </p:grpSpPr>
        <p:sp>
          <p:nvSpPr>
            <p:cNvPr id="187" name="Google Shape;187;p33"/>
            <p:cNvSpPr/>
            <p:nvPr/>
          </p:nvSpPr>
          <p:spPr>
            <a:xfrm>
              <a:off x="415273" y="1063680"/>
              <a:ext cx="609439" cy="609439"/>
            </a:xfrm>
            <a:custGeom>
              <a:avLst/>
              <a:gdLst/>
              <a:ahLst/>
              <a:cxnLst/>
              <a:rect l="l" t="t" r="r" b="b"/>
              <a:pathLst>
                <a:path w="52470" h="52470" extrusionOk="0">
                  <a:moveTo>
                    <a:pt x="26232" y="0"/>
                  </a:moveTo>
                  <a:cubicBezTo>
                    <a:pt x="25238" y="9733"/>
                    <a:pt x="24326" y="15541"/>
                    <a:pt x="21736" y="19187"/>
                  </a:cubicBezTo>
                  <a:cubicBezTo>
                    <a:pt x="19611" y="18174"/>
                    <a:pt x="17197" y="16470"/>
                    <a:pt x="14117" y="14075"/>
                  </a:cubicBezTo>
                  <a:cubicBezTo>
                    <a:pt x="14068" y="14037"/>
                    <a:pt x="14016" y="14021"/>
                    <a:pt x="13966" y="14021"/>
                  </a:cubicBezTo>
                  <a:cubicBezTo>
                    <a:pt x="13782" y="14021"/>
                    <a:pt x="13628" y="14248"/>
                    <a:pt x="13776" y="14426"/>
                  </a:cubicBezTo>
                  <a:cubicBezTo>
                    <a:pt x="16217" y="17410"/>
                    <a:pt x="17970" y="19761"/>
                    <a:pt x="19039" y="21841"/>
                  </a:cubicBezTo>
                  <a:cubicBezTo>
                    <a:pt x="15384" y="24353"/>
                    <a:pt x="9604" y="25254"/>
                    <a:pt x="1" y="26236"/>
                  </a:cubicBezTo>
                  <a:cubicBezTo>
                    <a:pt x="9733" y="27230"/>
                    <a:pt x="15541" y="28142"/>
                    <a:pt x="19187" y="30732"/>
                  </a:cubicBezTo>
                  <a:cubicBezTo>
                    <a:pt x="18174" y="32857"/>
                    <a:pt x="16471" y="35271"/>
                    <a:pt x="14075" y="38351"/>
                  </a:cubicBezTo>
                  <a:cubicBezTo>
                    <a:pt x="13935" y="38532"/>
                    <a:pt x="14090" y="38751"/>
                    <a:pt x="14272" y="38751"/>
                  </a:cubicBezTo>
                  <a:cubicBezTo>
                    <a:pt x="14323" y="38751"/>
                    <a:pt x="14377" y="38734"/>
                    <a:pt x="14426" y="38694"/>
                  </a:cubicBezTo>
                  <a:cubicBezTo>
                    <a:pt x="17410" y="36251"/>
                    <a:pt x="19758" y="34500"/>
                    <a:pt x="21841" y="33430"/>
                  </a:cubicBezTo>
                  <a:cubicBezTo>
                    <a:pt x="24353" y="37084"/>
                    <a:pt x="25254" y="42866"/>
                    <a:pt x="26236" y="52469"/>
                  </a:cubicBezTo>
                  <a:cubicBezTo>
                    <a:pt x="27230" y="42736"/>
                    <a:pt x="28143" y="36927"/>
                    <a:pt x="30732" y="33281"/>
                  </a:cubicBezTo>
                  <a:cubicBezTo>
                    <a:pt x="32857" y="34294"/>
                    <a:pt x="35271" y="35998"/>
                    <a:pt x="38352" y="38393"/>
                  </a:cubicBezTo>
                  <a:cubicBezTo>
                    <a:pt x="38401" y="38431"/>
                    <a:pt x="38453" y="38448"/>
                    <a:pt x="38503" y="38448"/>
                  </a:cubicBezTo>
                  <a:cubicBezTo>
                    <a:pt x="38688" y="38448"/>
                    <a:pt x="38841" y="38221"/>
                    <a:pt x="38694" y="38042"/>
                  </a:cubicBezTo>
                  <a:cubicBezTo>
                    <a:pt x="36250" y="35058"/>
                    <a:pt x="34497" y="32710"/>
                    <a:pt x="33430" y="30627"/>
                  </a:cubicBezTo>
                  <a:cubicBezTo>
                    <a:pt x="37084" y="28115"/>
                    <a:pt x="42866" y="27214"/>
                    <a:pt x="52469" y="26232"/>
                  </a:cubicBezTo>
                  <a:cubicBezTo>
                    <a:pt x="42737" y="25238"/>
                    <a:pt x="36927" y="24326"/>
                    <a:pt x="33282" y="21736"/>
                  </a:cubicBezTo>
                  <a:cubicBezTo>
                    <a:pt x="34294" y="19611"/>
                    <a:pt x="35998" y="17197"/>
                    <a:pt x="38393" y="14117"/>
                  </a:cubicBezTo>
                  <a:cubicBezTo>
                    <a:pt x="38533" y="13936"/>
                    <a:pt x="38380" y="13717"/>
                    <a:pt x="38198" y="13717"/>
                  </a:cubicBezTo>
                  <a:cubicBezTo>
                    <a:pt x="38146" y="13717"/>
                    <a:pt x="38092" y="13735"/>
                    <a:pt x="38042" y="13776"/>
                  </a:cubicBezTo>
                  <a:cubicBezTo>
                    <a:pt x="35058" y="16217"/>
                    <a:pt x="32709" y="17970"/>
                    <a:pt x="30627" y="19038"/>
                  </a:cubicBezTo>
                  <a:cubicBezTo>
                    <a:pt x="28115" y="15384"/>
                    <a:pt x="27215" y="9604"/>
                    <a:pt x="262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877144" y="1063309"/>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3"/>
            <p:cNvSpPr/>
            <p:nvPr/>
          </p:nvSpPr>
          <p:spPr>
            <a:xfrm>
              <a:off x="461745" y="1538130"/>
              <a:ext cx="111876" cy="111876"/>
            </a:xfrm>
            <a:custGeom>
              <a:avLst/>
              <a:gdLst/>
              <a:ahLst/>
              <a:cxnLst/>
              <a:rect l="l" t="t" r="r" b="b"/>
              <a:pathLst>
                <a:path w="9632" h="9632" extrusionOk="0">
                  <a:moveTo>
                    <a:pt x="4814" y="1"/>
                  </a:moveTo>
                  <a:cubicBezTo>
                    <a:pt x="4633" y="1785"/>
                    <a:pt x="4463" y="2852"/>
                    <a:pt x="3991" y="3521"/>
                  </a:cubicBezTo>
                  <a:cubicBezTo>
                    <a:pt x="3600" y="3336"/>
                    <a:pt x="3158" y="3026"/>
                    <a:pt x="2592" y="2586"/>
                  </a:cubicBezTo>
                  <a:cubicBezTo>
                    <a:pt x="2582" y="2579"/>
                    <a:pt x="2573" y="2576"/>
                    <a:pt x="2564" y="2576"/>
                  </a:cubicBezTo>
                  <a:cubicBezTo>
                    <a:pt x="2530" y="2576"/>
                    <a:pt x="2502" y="2618"/>
                    <a:pt x="2528" y="2651"/>
                  </a:cubicBezTo>
                  <a:cubicBezTo>
                    <a:pt x="2979" y="3199"/>
                    <a:pt x="3295" y="3629"/>
                    <a:pt x="3491" y="4012"/>
                  </a:cubicBezTo>
                  <a:cubicBezTo>
                    <a:pt x="2820" y="4472"/>
                    <a:pt x="1761" y="4638"/>
                    <a:pt x="0" y="4818"/>
                  </a:cubicBezTo>
                  <a:cubicBezTo>
                    <a:pt x="1784" y="4999"/>
                    <a:pt x="2851" y="5169"/>
                    <a:pt x="3520" y="5640"/>
                  </a:cubicBezTo>
                  <a:cubicBezTo>
                    <a:pt x="3334" y="6032"/>
                    <a:pt x="3025" y="6473"/>
                    <a:pt x="2584" y="7040"/>
                  </a:cubicBezTo>
                  <a:cubicBezTo>
                    <a:pt x="2558" y="7074"/>
                    <a:pt x="2587" y="7114"/>
                    <a:pt x="2621" y="7114"/>
                  </a:cubicBezTo>
                  <a:cubicBezTo>
                    <a:pt x="2630" y="7114"/>
                    <a:pt x="2640" y="7111"/>
                    <a:pt x="2649" y="7104"/>
                  </a:cubicBezTo>
                  <a:cubicBezTo>
                    <a:pt x="3197" y="6653"/>
                    <a:pt x="3627" y="6337"/>
                    <a:pt x="4010" y="6141"/>
                  </a:cubicBezTo>
                  <a:cubicBezTo>
                    <a:pt x="4470" y="6812"/>
                    <a:pt x="4636" y="7870"/>
                    <a:pt x="4816" y="9631"/>
                  </a:cubicBezTo>
                  <a:cubicBezTo>
                    <a:pt x="4998" y="7847"/>
                    <a:pt x="5167" y="6781"/>
                    <a:pt x="5640" y="6112"/>
                  </a:cubicBezTo>
                  <a:cubicBezTo>
                    <a:pt x="6030" y="6296"/>
                    <a:pt x="6473" y="6607"/>
                    <a:pt x="7039" y="7047"/>
                  </a:cubicBezTo>
                  <a:cubicBezTo>
                    <a:pt x="7048" y="7054"/>
                    <a:pt x="7057" y="7057"/>
                    <a:pt x="7066" y="7057"/>
                  </a:cubicBezTo>
                  <a:cubicBezTo>
                    <a:pt x="7101" y="7057"/>
                    <a:pt x="7129" y="7016"/>
                    <a:pt x="7102" y="6983"/>
                  </a:cubicBezTo>
                  <a:cubicBezTo>
                    <a:pt x="6653" y="6435"/>
                    <a:pt x="6336" y="6004"/>
                    <a:pt x="6139" y="5620"/>
                  </a:cubicBezTo>
                  <a:cubicBezTo>
                    <a:pt x="6811" y="5160"/>
                    <a:pt x="7870" y="4996"/>
                    <a:pt x="9631" y="4816"/>
                  </a:cubicBezTo>
                  <a:cubicBezTo>
                    <a:pt x="7844" y="4633"/>
                    <a:pt x="6780" y="4466"/>
                    <a:pt x="6111" y="3992"/>
                  </a:cubicBezTo>
                  <a:cubicBezTo>
                    <a:pt x="6296" y="3602"/>
                    <a:pt x="6605" y="3159"/>
                    <a:pt x="7046" y="2593"/>
                  </a:cubicBezTo>
                  <a:cubicBezTo>
                    <a:pt x="7071" y="2560"/>
                    <a:pt x="7043" y="2519"/>
                    <a:pt x="7010" y="2519"/>
                  </a:cubicBezTo>
                  <a:cubicBezTo>
                    <a:pt x="7000" y="2519"/>
                    <a:pt x="6990" y="2522"/>
                    <a:pt x="6981" y="2530"/>
                  </a:cubicBezTo>
                  <a:cubicBezTo>
                    <a:pt x="6433" y="2979"/>
                    <a:pt x="6003" y="3295"/>
                    <a:pt x="5620" y="3492"/>
                  </a:cubicBezTo>
                  <a:cubicBezTo>
                    <a:pt x="5160" y="2821"/>
                    <a:pt x="4994" y="1762"/>
                    <a:pt x="4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a:off x="2682819" y="3569384"/>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a:off x="2438644" y="3879096"/>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3C4697C-C94C-4D72-A3ED-CE993820D0D5}"/>
              </a:ext>
            </a:extLst>
          </p:cNvPr>
          <p:cNvPicPr>
            <a:picLocks noChangeAspect="1"/>
          </p:cNvPicPr>
          <p:nvPr/>
        </p:nvPicPr>
        <p:blipFill>
          <a:blip r:embed="rId3"/>
          <a:stretch>
            <a:fillRect/>
          </a:stretch>
        </p:blipFill>
        <p:spPr>
          <a:xfrm>
            <a:off x="0" y="0"/>
            <a:ext cx="3637304"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EL DIRECTORIO DE TRABAJO</a:t>
            </a:r>
            <a:endParaRPr dirty="0"/>
          </a:p>
        </p:txBody>
      </p:sp>
      <p:sp>
        <p:nvSpPr>
          <p:cNvPr id="296" name="Google Shape;296;p41"/>
          <p:cNvSpPr txBox="1">
            <a:spLocks noGrp="1"/>
          </p:cNvSpPr>
          <p:nvPr>
            <p:ph type="subTitle" idx="1"/>
          </p:nvPr>
        </p:nvSpPr>
        <p:spPr>
          <a:xfrm rot="-270">
            <a:off x="481979" y="1555649"/>
            <a:ext cx="3823200" cy="152185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2000" b="0" i="0" dirty="0">
                <a:solidFill>
                  <a:srgbClr val="A9BAC9"/>
                </a:solidFill>
                <a:effectLst/>
                <a:latin typeface="quattrocento sans"/>
              </a:rPr>
              <a:t>El directorio de trabajo (</a:t>
            </a:r>
            <a:r>
              <a:rPr lang="es-ES" sz="2000" b="0" i="1" dirty="0" err="1">
                <a:solidFill>
                  <a:srgbClr val="A9BAC9"/>
                </a:solidFill>
                <a:effectLst/>
                <a:latin typeface="quattrocento sans"/>
              </a:rPr>
              <a:t>Working</a:t>
            </a:r>
            <a:r>
              <a:rPr lang="es-ES" sz="2000" b="0" i="1" dirty="0">
                <a:solidFill>
                  <a:srgbClr val="A9BAC9"/>
                </a:solidFill>
                <a:effectLst/>
                <a:latin typeface="quattrocento sans"/>
              </a:rPr>
              <a:t> </a:t>
            </a:r>
            <a:r>
              <a:rPr lang="es-ES" sz="2000" b="0" i="1" dirty="0" err="1">
                <a:solidFill>
                  <a:srgbClr val="A9BAC9"/>
                </a:solidFill>
                <a:effectLst/>
                <a:latin typeface="quattrocento sans"/>
              </a:rPr>
              <a:t>directory</a:t>
            </a:r>
            <a:r>
              <a:rPr lang="es-ES" sz="2000" b="0" i="1" dirty="0">
                <a:solidFill>
                  <a:srgbClr val="A9BAC9"/>
                </a:solidFill>
                <a:effectLst/>
                <a:latin typeface="quattrocento sans"/>
              </a:rPr>
              <a:t>, </a:t>
            </a:r>
            <a:r>
              <a:rPr lang="es-ES" sz="2000" b="0" i="1" dirty="0" err="1">
                <a:solidFill>
                  <a:srgbClr val="A9BAC9"/>
                </a:solidFill>
                <a:effectLst/>
                <a:latin typeface="quattrocento sans"/>
              </a:rPr>
              <a:t>wd</a:t>
            </a:r>
            <a:r>
              <a:rPr lang="es-ES" sz="2000" b="0" i="0" dirty="0">
                <a:solidFill>
                  <a:srgbClr val="A9BAC9"/>
                </a:solidFill>
                <a:effectLst/>
                <a:latin typeface="quattrocento sans"/>
              </a:rPr>
              <a:t>) es la carpeta (de nuestra computadora) que RStudio usa para leer o escribir ficheros</a:t>
            </a:r>
            <a:endParaRPr sz="2000"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sp>
        <p:nvSpPr>
          <p:cNvPr id="2" name="Rectangle: Rounded Corners 1">
            <a:extLst>
              <a:ext uri="{FF2B5EF4-FFF2-40B4-BE49-F238E27FC236}">
                <a16:creationId xmlns:a16="http://schemas.microsoft.com/office/drawing/2014/main" id="{85BFFCC4-D8DB-43F1-B056-91D99A94154F}"/>
              </a:ext>
            </a:extLst>
          </p:cNvPr>
          <p:cNvSpPr/>
          <p:nvPr/>
        </p:nvSpPr>
        <p:spPr>
          <a:xfrm>
            <a:off x="481919" y="3190648"/>
            <a:ext cx="3823320" cy="13955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648929" y="3303639"/>
            <a:ext cx="3480619" cy="1169551"/>
          </a:xfrm>
          <a:prstGeom prst="rect">
            <a:avLst/>
          </a:prstGeom>
          <a:noFill/>
        </p:spPr>
        <p:txBody>
          <a:bodyPr wrap="square" rtlCol="0">
            <a:spAutoFit/>
          </a:bodyPr>
          <a:lstStyle/>
          <a:p>
            <a:r>
              <a:rPr lang="es-CO" dirty="0">
                <a:solidFill>
                  <a:schemeClr val="bg1"/>
                </a:solidFill>
              </a:rPr>
              <a:t>&gt; </a:t>
            </a:r>
            <a:r>
              <a:rPr lang="es-CO" dirty="0">
                <a:solidFill>
                  <a:schemeClr val="bg2">
                    <a:lumMod val="60000"/>
                    <a:lumOff val="40000"/>
                  </a:schemeClr>
                </a:solidFill>
              </a:rPr>
              <a:t># </a:t>
            </a:r>
            <a:r>
              <a:rPr lang="es-CO" i="1" dirty="0">
                <a:solidFill>
                  <a:schemeClr val="bg2">
                    <a:lumMod val="60000"/>
                    <a:lumOff val="40000"/>
                  </a:schemeClr>
                </a:solidFill>
              </a:rPr>
              <a:t>Conocer la dirección de la carpeta</a:t>
            </a:r>
          </a:p>
          <a:p>
            <a:r>
              <a:rPr lang="es-CO" dirty="0">
                <a:solidFill>
                  <a:schemeClr val="bg1"/>
                </a:solidFill>
              </a:rPr>
              <a:t>&gt; </a:t>
            </a:r>
            <a:r>
              <a:rPr lang="es-CO" dirty="0" err="1">
                <a:solidFill>
                  <a:schemeClr val="bg1"/>
                </a:solidFill>
              </a:rPr>
              <a:t>getwd</a:t>
            </a:r>
            <a:r>
              <a:rPr lang="es-CO" dirty="0">
                <a:solidFill>
                  <a:schemeClr val="bg1"/>
                </a:solidFill>
              </a:rPr>
              <a:t>()</a:t>
            </a:r>
          </a:p>
          <a:p>
            <a:r>
              <a:rPr lang="en-US" dirty="0">
                <a:solidFill>
                  <a:schemeClr val="bg1"/>
                </a:solidFill>
              </a:rPr>
              <a:t>&gt; </a:t>
            </a:r>
          </a:p>
          <a:p>
            <a:r>
              <a:rPr lang="en-US" dirty="0">
                <a:solidFill>
                  <a:schemeClr val="bg1"/>
                </a:solidFill>
              </a:rPr>
              <a:t>&gt; </a:t>
            </a:r>
            <a:r>
              <a:rPr lang="en-US" dirty="0">
                <a:solidFill>
                  <a:schemeClr val="bg2">
                    <a:lumMod val="60000"/>
                    <a:lumOff val="40000"/>
                  </a:schemeClr>
                </a:solidFill>
              </a:rPr>
              <a:t># </a:t>
            </a:r>
            <a:r>
              <a:rPr lang="es-CO" i="1" dirty="0">
                <a:solidFill>
                  <a:schemeClr val="bg2">
                    <a:lumMod val="60000"/>
                    <a:lumOff val="40000"/>
                  </a:schemeClr>
                </a:solidFill>
              </a:rPr>
              <a:t>Cambiar la dirección de la carpeta</a:t>
            </a:r>
          </a:p>
          <a:p>
            <a:r>
              <a:rPr lang="es-CO" dirty="0">
                <a:solidFill>
                  <a:schemeClr val="bg1"/>
                </a:solidFill>
              </a:rPr>
              <a:t>&gt; </a:t>
            </a:r>
            <a:r>
              <a:rPr lang="es-CO" dirty="0" err="1">
                <a:solidFill>
                  <a:schemeClr val="bg1"/>
                </a:solidFill>
              </a:rPr>
              <a:t>setwd</a:t>
            </a:r>
            <a:r>
              <a:rPr lang="es-CO" dirty="0">
                <a:solidFill>
                  <a:schemeClr val="bg1"/>
                </a:solidFill>
              </a:rPr>
              <a:t>()</a:t>
            </a:r>
          </a:p>
        </p:txBody>
      </p:sp>
      <p:pic>
        <p:nvPicPr>
          <p:cNvPr id="13" name="Picture 4">
            <a:extLst>
              <a:ext uri="{FF2B5EF4-FFF2-40B4-BE49-F238E27FC236}">
                <a16:creationId xmlns:a16="http://schemas.microsoft.com/office/drawing/2014/main" id="{EEDCAEEC-D018-4680-8C31-A9C3F28C3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99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1086010" y="3298562"/>
            <a:ext cx="29076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¿Para que sirven?</a:t>
            </a:r>
            <a:endParaRPr dirty="0"/>
          </a:p>
        </p:txBody>
      </p:sp>
      <p:sp>
        <p:nvSpPr>
          <p:cNvPr id="356" name="Google Shape;356;p45"/>
          <p:cNvSpPr txBox="1">
            <a:spLocks noGrp="1"/>
          </p:cNvSpPr>
          <p:nvPr>
            <p:ph type="subTitle" idx="3"/>
          </p:nvPr>
        </p:nvSpPr>
        <p:spPr>
          <a:xfrm>
            <a:off x="1085998" y="3787087"/>
            <a:ext cx="2907600" cy="8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600" b="0" i="0" dirty="0">
                <a:solidFill>
                  <a:srgbClr val="BDC1C6"/>
                </a:solidFill>
                <a:effectLst/>
                <a:latin typeface="arial" panose="020B0604020202020204" pitchFamily="34" charset="0"/>
              </a:rPr>
              <a:t>Cada </a:t>
            </a:r>
            <a:r>
              <a:rPr lang="es-ES" sz="1600" b="1" i="0" dirty="0">
                <a:solidFill>
                  <a:srgbClr val="BCC0C3"/>
                </a:solidFill>
                <a:effectLst/>
                <a:latin typeface="arial" panose="020B0604020202020204" pitchFamily="34" charset="0"/>
              </a:rPr>
              <a:t>paquete</a:t>
            </a:r>
            <a:r>
              <a:rPr lang="es-ES" sz="1600" b="0" i="0" dirty="0">
                <a:solidFill>
                  <a:srgbClr val="BDC1C6"/>
                </a:solidFill>
                <a:effectLst/>
                <a:latin typeface="arial" panose="020B0604020202020204" pitchFamily="34" charset="0"/>
              </a:rPr>
              <a:t> es una colección de funciones diseñadas para atender una tarea específica</a:t>
            </a:r>
            <a:endParaRPr sz="1600"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PAQUETES</a:t>
            </a:r>
            <a:endParaRPr dirty="0"/>
          </a:p>
        </p:txBody>
      </p:sp>
      <p:pic>
        <p:nvPicPr>
          <p:cNvPr id="359" name="Google Shape;359;p45"/>
          <p:cNvPicPr preferRelativeResize="0"/>
          <p:nvPr/>
        </p:nvPicPr>
        <p:blipFill rotWithShape="1">
          <a:blip r:embed="rId3"/>
          <a:srcRect t="35785" b="29408"/>
          <a:stretch/>
        </p:blipFill>
        <p:spPr>
          <a:xfrm>
            <a:off x="0" y="1030811"/>
            <a:ext cx="9144000" cy="1933265"/>
          </a:xfrm>
          <a:prstGeom prst="rect">
            <a:avLst/>
          </a:prstGeom>
          <a:noFill/>
          <a:ln>
            <a:noFill/>
          </a:ln>
        </p:spPr>
      </p:pic>
      <p:cxnSp>
        <p:nvCxnSpPr>
          <p:cNvPr id="360" name="Google Shape;360;p45"/>
          <p:cNvCxnSpPr/>
          <p:nvPr/>
        </p:nvCxnSpPr>
        <p:spPr>
          <a:xfrm>
            <a:off x="2005810" y="3787091"/>
            <a:ext cx="1068000" cy="0"/>
          </a:xfrm>
          <a:prstGeom prst="straightConnector1">
            <a:avLst/>
          </a:prstGeom>
          <a:noFill/>
          <a:ln w="9525" cap="flat" cmpd="sng">
            <a:solidFill>
              <a:schemeClr val="accent6"/>
            </a:solidFill>
            <a:prstDash val="solid"/>
            <a:round/>
            <a:headEnd type="none" w="med" len="med"/>
            <a:tailEnd type="none" w="med" len="med"/>
          </a:ln>
        </p:spPr>
      </p:cxnSp>
      <p:grpSp>
        <p:nvGrpSpPr>
          <p:cNvPr id="362" name="Google Shape;362;p45"/>
          <p:cNvGrpSpPr/>
          <p:nvPr/>
        </p:nvGrpSpPr>
        <p:grpSpPr>
          <a:xfrm>
            <a:off x="1085998" y="1893150"/>
            <a:ext cx="6647996" cy="752781"/>
            <a:chOff x="1085998" y="1893150"/>
            <a:chExt cx="6647996" cy="752781"/>
          </a:xfrm>
        </p:grpSpPr>
        <p:sp>
          <p:nvSpPr>
            <p:cNvPr id="363" name="Google Shape;363;p45"/>
            <p:cNvSpPr/>
            <p:nvPr/>
          </p:nvSpPr>
          <p:spPr>
            <a:xfrm>
              <a:off x="1689325" y="2017587"/>
              <a:ext cx="486322" cy="628344"/>
            </a:xfrm>
            <a:custGeom>
              <a:avLst/>
              <a:gdLst/>
              <a:ahLst/>
              <a:cxnLst/>
              <a:rect l="l" t="t" r="r" b="b"/>
              <a:pathLst>
                <a:path w="34236" h="44234" extrusionOk="0">
                  <a:moveTo>
                    <a:pt x="26083" y="0"/>
                  </a:moveTo>
                  <a:cubicBezTo>
                    <a:pt x="26055" y="0"/>
                    <a:pt x="26030" y="11"/>
                    <a:pt x="26017" y="39"/>
                  </a:cubicBezTo>
                  <a:cubicBezTo>
                    <a:pt x="19991" y="13122"/>
                    <a:pt x="17305" y="17661"/>
                    <a:pt x="11307" y="17661"/>
                  </a:cubicBezTo>
                  <a:cubicBezTo>
                    <a:pt x="8521" y="17661"/>
                    <a:pt x="5020" y="16681"/>
                    <a:pt x="139" y="15125"/>
                  </a:cubicBezTo>
                  <a:cubicBezTo>
                    <a:pt x="127" y="15121"/>
                    <a:pt x="116" y="15119"/>
                    <a:pt x="106" y="15119"/>
                  </a:cubicBezTo>
                  <a:cubicBezTo>
                    <a:pt x="29" y="15119"/>
                    <a:pt x="0" y="15215"/>
                    <a:pt x="84" y="15257"/>
                  </a:cubicBezTo>
                  <a:cubicBezTo>
                    <a:pt x="14526" y="22496"/>
                    <a:pt x="15132" y="24256"/>
                    <a:pt x="8060" y="44128"/>
                  </a:cubicBezTo>
                  <a:cubicBezTo>
                    <a:pt x="8040" y="44186"/>
                    <a:pt x="8102" y="44234"/>
                    <a:pt x="8157" y="44234"/>
                  </a:cubicBezTo>
                  <a:cubicBezTo>
                    <a:pt x="8184" y="44234"/>
                    <a:pt x="8209" y="44223"/>
                    <a:pt x="8222" y="44196"/>
                  </a:cubicBezTo>
                  <a:cubicBezTo>
                    <a:pt x="14248" y="31112"/>
                    <a:pt x="16934" y="26573"/>
                    <a:pt x="22933" y="26573"/>
                  </a:cubicBezTo>
                  <a:cubicBezTo>
                    <a:pt x="25719" y="26573"/>
                    <a:pt x="29219" y="27552"/>
                    <a:pt x="34101" y="29108"/>
                  </a:cubicBezTo>
                  <a:cubicBezTo>
                    <a:pt x="34113" y="29112"/>
                    <a:pt x="34124" y="29114"/>
                    <a:pt x="34135" y="29114"/>
                  </a:cubicBezTo>
                  <a:cubicBezTo>
                    <a:pt x="34210" y="29114"/>
                    <a:pt x="34236" y="29019"/>
                    <a:pt x="34154" y="28978"/>
                  </a:cubicBezTo>
                  <a:cubicBezTo>
                    <a:pt x="19714" y="21738"/>
                    <a:pt x="19108" y="19979"/>
                    <a:pt x="26179" y="105"/>
                  </a:cubicBezTo>
                  <a:cubicBezTo>
                    <a:pt x="26199" y="47"/>
                    <a:pt x="26138" y="0"/>
                    <a:pt x="26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a:off x="1085998" y="1893150"/>
              <a:ext cx="173798" cy="224581"/>
            </a:xfrm>
            <a:custGeom>
              <a:avLst/>
              <a:gdLst/>
              <a:ahLst/>
              <a:cxnLst/>
              <a:rect l="l" t="t" r="r" b="b"/>
              <a:pathLst>
                <a:path w="12235" h="15810" extrusionOk="0">
                  <a:moveTo>
                    <a:pt x="9323" y="0"/>
                  </a:moveTo>
                  <a:cubicBezTo>
                    <a:pt x="9313" y="0"/>
                    <a:pt x="9304" y="4"/>
                    <a:pt x="9299" y="14"/>
                  </a:cubicBezTo>
                  <a:cubicBezTo>
                    <a:pt x="7145" y="4690"/>
                    <a:pt x="6186" y="6312"/>
                    <a:pt x="4042" y="6312"/>
                  </a:cubicBezTo>
                  <a:cubicBezTo>
                    <a:pt x="3047" y="6312"/>
                    <a:pt x="1795" y="5962"/>
                    <a:pt x="50" y="5405"/>
                  </a:cubicBezTo>
                  <a:cubicBezTo>
                    <a:pt x="46" y="5404"/>
                    <a:pt x="42" y="5403"/>
                    <a:pt x="38" y="5403"/>
                  </a:cubicBezTo>
                  <a:cubicBezTo>
                    <a:pt x="11" y="5403"/>
                    <a:pt x="1" y="5439"/>
                    <a:pt x="30" y="5453"/>
                  </a:cubicBezTo>
                  <a:cubicBezTo>
                    <a:pt x="5192" y="8041"/>
                    <a:pt x="5409" y="8670"/>
                    <a:pt x="2880" y="15771"/>
                  </a:cubicBezTo>
                  <a:cubicBezTo>
                    <a:pt x="2873" y="15792"/>
                    <a:pt x="2895" y="15809"/>
                    <a:pt x="2914" y="15809"/>
                  </a:cubicBezTo>
                  <a:cubicBezTo>
                    <a:pt x="2924" y="15809"/>
                    <a:pt x="2933" y="15805"/>
                    <a:pt x="2937" y="15795"/>
                  </a:cubicBezTo>
                  <a:cubicBezTo>
                    <a:pt x="5092" y="11119"/>
                    <a:pt x="6052" y="9496"/>
                    <a:pt x="8195" y="9496"/>
                  </a:cubicBezTo>
                  <a:cubicBezTo>
                    <a:pt x="9191" y="9496"/>
                    <a:pt x="10442" y="9846"/>
                    <a:pt x="12187" y="10403"/>
                  </a:cubicBezTo>
                  <a:cubicBezTo>
                    <a:pt x="12191" y="10404"/>
                    <a:pt x="12195" y="10405"/>
                    <a:pt x="12199" y="10405"/>
                  </a:cubicBezTo>
                  <a:cubicBezTo>
                    <a:pt x="12226" y="10405"/>
                    <a:pt x="12235" y="10371"/>
                    <a:pt x="12207" y="10357"/>
                  </a:cubicBezTo>
                  <a:cubicBezTo>
                    <a:pt x="7045" y="7769"/>
                    <a:pt x="6828" y="7139"/>
                    <a:pt x="9357" y="37"/>
                  </a:cubicBezTo>
                  <a:cubicBezTo>
                    <a:pt x="9364" y="17"/>
                    <a:pt x="9342" y="0"/>
                    <a:pt x="93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a:off x="7614686" y="2417602"/>
              <a:ext cx="119308" cy="154138"/>
            </a:xfrm>
            <a:custGeom>
              <a:avLst/>
              <a:gdLst/>
              <a:ahLst/>
              <a:cxnLst/>
              <a:rect l="l" t="t" r="r" b="b"/>
              <a:pathLst>
                <a:path w="8399" h="10851" extrusionOk="0">
                  <a:moveTo>
                    <a:pt x="6397" y="0"/>
                  </a:moveTo>
                  <a:cubicBezTo>
                    <a:pt x="6390" y="0"/>
                    <a:pt x="6384" y="3"/>
                    <a:pt x="6381" y="10"/>
                  </a:cubicBezTo>
                  <a:cubicBezTo>
                    <a:pt x="4902" y="3219"/>
                    <a:pt x="4244" y="4332"/>
                    <a:pt x="2772" y="4332"/>
                  </a:cubicBezTo>
                  <a:cubicBezTo>
                    <a:pt x="2089" y="4332"/>
                    <a:pt x="1231" y="4093"/>
                    <a:pt x="34" y="3711"/>
                  </a:cubicBezTo>
                  <a:cubicBezTo>
                    <a:pt x="31" y="3710"/>
                    <a:pt x="28" y="3710"/>
                    <a:pt x="25" y="3710"/>
                  </a:cubicBezTo>
                  <a:cubicBezTo>
                    <a:pt x="6" y="3710"/>
                    <a:pt x="1" y="3734"/>
                    <a:pt x="21" y="3743"/>
                  </a:cubicBezTo>
                  <a:cubicBezTo>
                    <a:pt x="3563" y="5520"/>
                    <a:pt x="3711" y="5951"/>
                    <a:pt x="1977" y="10824"/>
                  </a:cubicBezTo>
                  <a:cubicBezTo>
                    <a:pt x="1973" y="10840"/>
                    <a:pt x="1988" y="10851"/>
                    <a:pt x="2001" y="10851"/>
                  </a:cubicBezTo>
                  <a:cubicBezTo>
                    <a:pt x="2007" y="10851"/>
                    <a:pt x="2013" y="10848"/>
                    <a:pt x="2016" y="10842"/>
                  </a:cubicBezTo>
                  <a:cubicBezTo>
                    <a:pt x="3495" y="7632"/>
                    <a:pt x="4154" y="6519"/>
                    <a:pt x="5626" y="6519"/>
                  </a:cubicBezTo>
                  <a:cubicBezTo>
                    <a:pt x="6310" y="6519"/>
                    <a:pt x="7168" y="6759"/>
                    <a:pt x="8365" y="7140"/>
                  </a:cubicBezTo>
                  <a:cubicBezTo>
                    <a:pt x="8368" y="7141"/>
                    <a:pt x="8370" y="7141"/>
                    <a:pt x="8373" y="7141"/>
                  </a:cubicBezTo>
                  <a:cubicBezTo>
                    <a:pt x="8392" y="7141"/>
                    <a:pt x="8399" y="7117"/>
                    <a:pt x="8378" y="7108"/>
                  </a:cubicBezTo>
                  <a:cubicBezTo>
                    <a:pt x="4835" y="5331"/>
                    <a:pt x="4688" y="4900"/>
                    <a:pt x="6422" y="26"/>
                  </a:cubicBezTo>
                  <a:cubicBezTo>
                    <a:pt x="6426" y="11"/>
                    <a:pt x="6411" y="0"/>
                    <a:pt x="63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7088842" y="2086327"/>
              <a:ext cx="103625" cy="133882"/>
            </a:xfrm>
            <a:custGeom>
              <a:avLst/>
              <a:gdLst/>
              <a:ahLst/>
              <a:cxnLst/>
              <a:rect l="l" t="t" r="r" b="b"/>
              <a:pathLst>
                <a:path w="7295" h="9425" extrusionOk="0">
                  <a:moveTo>
                    <a:pt x="5555" y="1"/>
                  </a:moveTo>
                  <a:cubicBezTo>
                    <a:pt x="5549" y="1"/>
                    <a:pt x="5544" y="3"/>
                    <a:pt x="5542" y="10"/>
                  </a:cubicBezTo>
                  <a:cubicBezTo>
                    <a:pt x="4258" y="2797"/>
                    <a:pt x="3686" y="3763"/>
                    <a:pt x="2408" y="3763"/>
                  </a:cubicBezTo>
                  <a:cubicBezTo>
                    <a:pt x="1815" y="3763"/>
                    <a:pt x="1069" y="3555"/>
                    <a:pt x="30" y="3224"/>
                  </a:cubicBezTo>
                  <a:cubicBezTo>
                    <a:pt x="28" y="3223"/>
                    <a:pt x="26" y="3223"/>
                    <a:pt x="24" y="3223"/>
                  </a:cubicBezTo>
                  <a:cubicBezTo>
                    <a:pt x="8" y="3223"/>
                    <a:pt x="0" y="3243"/>
                    <a:pt x="18" y="3252"/>
                  </a:cubicBezTo>
                  <a:cubicBezTo>
                    <a:pt x="3096" y="4795"/>
                    <a:pt x="3225" y="5169"/>
                    <a:pt x="1718" y="9403"/>
                  </a:cubicBezTo>
                  <a:cubicBezTo>
                    <a:pt x="1713" y="9414"/>
                    <a:pt x="1727" y="9425"/>
                    <a:pt x="1739" y="9425"/>
                  </a:cubicBezTo>
                  <a:cubicBezTo>
                    <a:pt x="1745" y="9425"/>
                    <a:pt x="1750" y="9423"/>
                    <a:pt x="1752" y="9417"/>
                  </a:cubicBezTo>
                  <a:cubicBezTo>
                    <a:pt x="3035" y="6629"/>
                    <a:pt x="3608" y="5663"/>
                    <a:pt x="4885" y="5663"/>
                  </a:cubicBezTo>
                  <a:cubicBezTo>
                    <a:pt x="5478" y="5663"/>
                    <a:pt x="6224" y="5872"/>
                    <a:pt x="7264" y="6203"/>
                  </a:cubicBezTo>
                  <a:cubicBezTo>
                    <a:pt x="7266" y="6204"/>
                    <a:pt x="7269" y="6204"/>
                    <a:pt x="7271" y="6204"/>
                  </a:cubicBezTo>
                  <a:cubicBezTo>
                    <a:pt x="7287" y="6204"/>
                    <a:pt x="7294" y="6183"/>
                    <a:pt x="7275" y="6174"/>
                  </a:cubicBezTo>
                  <a:cubicBezTo>
                    <a:pt x="4198" y="4631"/>
                    <a:pt x="4070" y="4257"/>
                    <a:pt x="5576" y="24"/>
                  </a:cubicBezTo>
                  <a:cubicBezTo>
                    <a:pt x="5581" y="11"/>
                    <a:pt x="5567" y="1"/>
                    <a:pt x="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Rounded Corners 19">
            <a:extLst>
              <a:ext uri="{FF2B5EF4-FFF2-40B4-BE49-F238E27FC236}">
                <a16:creationId xmlns:a16="http://schemas.microsoft.com/office/drawing/2014/main" id="{42567385-61A1-4DE5-B8F8-C316C43A8508}"/>
              </a:ext>
            </a:extLst>
          </p:cNvPr>
          <p:cNvSpPr/>
          <p:nvPr/>
        </p:nvSpPr>
        <p:spPr>
          <a:xfrm>
            <a:off x="4736074" y="3414923"/>
            <a:ext cx="3823320" cy="13955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903084" y="3527914"/>
            <a:ext cx="3480619" cy="1169551"/>
          </a:xfrm>
          <a:prstGeom prst="rect">
            <a:avLst/>
          </a:prstGeom>
          <a:noFill/>
        </p:spPr>
        <p:txBody>
          <a:bodyPr wrap="square" rtlCol="0">
            <a:spAutoFit/>
          </a:bodyPr>
          <a:lstStyle/>
          <a:p>
            <a:r>
              <a:rPr lang="es-CO" dirty="0">
                <a:solidFill>
                  <a:schemeClr val="bg1"/>
                </a:solidFill>
              </a:rPr>
              <a:t>&gt; </a:t>
            </a:r>
            <a:r>
              <a:rPr lang="es-CO" i="1" dirty="0">
                <a:solidFill>
                  <a:schemeClr val="bg2">
                    <a:lumMod val="60000"/>
                    <a:lumOff val="40000"/>
                  </a:schemeClr>
                </a:solidFill>
              </a:rPr>
              <a:t># Instalar un paquete</a:t>
            </a:r>
          </a:p>
          <a:p>
            <a:r>
              <a:rPr lang="es-CO" dirty="0">
                <a:solidFill>
                  <a:schemeClr val="bg1"/>
                </a:solidFill>
              </a:rPr>
              <a:t>&gt; </a:t>
            </a:r>
            <a:r>
              <a:rPr lang="es-CO" dirty="0" err="1">
                <a:solidFill>
                  <a:schemeClr val="bg1"/>
                </a:solidFill>
              </a:rPr>
              <a:t>install.packages</a:t>
            </a:r>
            <a:r>
              <a:rPr lang="es-CO" dirty="0">
                <a:solidFill>
                  <a:schemeClr val="bg1"/>
                </a:solidFill>
              </a:rPr>
              <a:t>("lme4")</a:t>
            </a:r>
          </a:p>
          <a:p>
            <a:r>
              <a:rPr lang="en-US" dirty="0">
                <a:solidFill>
                  <a:schemeClr val="bg1"/>
                </a:solidFill>
              </a:rPr>
              <a:t>&gt; </a:t>
            </a:r>
          </a:p>
          <a:p>
            <a:r>
              <a:rPr lang="en-US" dirty="0">
                <a:solidFill>
                  <a:schemeClr val="bg1"/>
                </a:solidFill>
              </a:rPr>
              <a:t>&gt; </a:t>
            </a:r>
            <a:r>
              <a:rPr lang="en-US" i="1" dirty="0">
                <a:solidFill>
                  <a:schemeClr val="bg2">
                    <a:lumMod val="60000"/>
                    <a:lumOff val="40000"/>
                  </a:schemeClr>
                </a:solidFill>
              </a:rPr>
              <a:t># </a:t>
            </a:r>
            <a:r>
              <a:rPr lang="es-CO" i="1" dirty="0">
                <a:solidFill>
                  <a:schemeClr val="bg2">
                    <a:lumMod val="60000"/>
                    <a:lumOff val="40000"/>
                  </a:schemeClr>
                </a:solidFill>
              </a:rPr>
              <a:t>Cargar paquete</a:t>
            </a:r>
          </a:p>
          <a:p>
            <a:r>
              <a:rPr lang="es-CO" dirty="0">
                <a:solidFill>
                  <a:schemeClr val="bg1"/>
                </a:solidFill>
              </a:rPr>
              <a:t>&gt; </a:t>
            </a:r>
            <a:r>
              <a:rPr lang="es-CO" dirty="0" err="1">
                <a:solidFill>
                  <a:schemeClr val="bg1"/>
                </a:solidFill>
              </a:rPr>
              <a:t>library</a:t>
            </a:r>
            <a:r>
              <a:rPr lang="es-CO" dirty="0">
                <a:solidFill>
                  <a:schemeClr val="bg1"/>
                </a:solidFill>
              </a:rPr>
              <a:t>(lme4)</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1">
                                            <p:txEl>
                                              <p:pRg st="2" end="2"/>
                                            </p:txEl>
                                          </p:spTgt>
                                        </p:tgtEl>
                                        <p:attrNameLst>
                                          <p:attrName>style.visibility</p:attrName>
                                        </p:attrNameLst>
                                      </p:cBhvr>
                                      <p:to>
                                        <p:strVal val="visible"/>
                                      </p:to>
                                    </p:set>
                                    <p:animEffect transition="in" filter="wipe(left)">
                                      <p:cBhvr>
                                        <p:cTn id="20" dur="500"/>
                                        <p:tgtEl>
                                          <p:spTgt spid="2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Effect transition="in" filter="wipe(left)">
                                      <p:cBhvr>
                                        <p:cTn id="25" dur="500"/>
                                        <p:tgtEl>
                                          <p:spTgt spid="21">
                                            <p:txEl>
                                              <p:pRg st="3" end="3"/>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1">
                                            <p:txEl>
                                              <p:pRg st="4" end="4"/>
                                            </p:txEl>
                                          </p:spTgt>
                                        </p:tgtEl>
                                        <p:attrNameLst>
                                          <p:attrName>style.visibility</p:attrName>
                                        </p:attrNameLst>
                                      </p:cBhvr>
                                      <p:to>
                                        <p:strVal val="visible"/>
                                      </p:to>
                                    </p:set>
                                    <p:animEffect transition="in" filter="wipe(left)">
                                      <p:cBhvr>
                                        <p:cTn id="29"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1086010" y="3298562"/>
            <a:ext cx="29076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¿Qué contienen?</a:t>
            </a:r>
            <a:endParaRPr dirty="0"/>
          </a:p>
        </p:txBody>
      </p:sp>
      <p:sp>
        <p:nvSpPr>
          <p:cNvPr id="356" name="Google Shape;356;p45"/>
          <p:cNvSpPr txBox="1">
            <a:spLocks noGrp="1"/>
          </p:cNvSpPr>
          <p:nvPr>
            <p:ph type="subTitle" idx="3"/>
          </p:nvPr>
        </p:nvSpPr>
        <p:spPr>
          <a:xfrm>
            <a:off x="628150" y="3806647"/>
            <a:ext cx="3823320" cy="8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600" b="0" i="0" dirty="0">
                <a:solidFill>
                  <a:srgbClr val="BDC1C6"/>
                </a:solidFill>
                <a:effectLst/>
                <a:latin typeface="arial" panose="020B0604020202020204" pitchFamily="34" charset="0"/>
              </a:rPr>
              <a:t>Típicamente, un paquete incluye código (no solamente código R), documentación para el uso del paquete y funciones, y conjuntos de datos.</a:t>
            </a:r>
            <a:endParaRPr lang="es-ES" sz="1600"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PAQUETES</a:t>
            </a:r>
            <a:endParaRPr dirty="0"/>
          </a:p>
        </p:txBody>
      </p:sp>
      <p:pic>
        <p:nvPicPr>
          <p:cNvPr id="359" name="Google Shape;359;p45"/>
          <p:cNvPicPr preferRelativeResize="0"/>
          <p:nvPr/>
        </p:nvPicPr>
        <p:blipFill rotWithShape="1">
          <a:blip r:embed="rId3"/>
          <a:srcRect t="35785" b="29408"/>
          <a:stretch/>
        </p:blipFill>
        <p:spPr>
          <a:xfrm>
            <a:off x="0" y="1030811"/>
            <a:ext cx="9144000" cy="1933265"/>
          </a:xfrm>
          <a:prstGeom prst="rect">
            <a:avLst/>
          </a:prstGeom>
          <a:noFill/>
          <a:ln>
            <a:noFill/>
          </a:ln>
        </p:spPr>
      </p:pic>
      <p:cxnSp>
        <p:nvCxnSpPr>
          <p:cNvPr id="360" name="Google Shape;360;p45"/>
          <p:cNvCxnSpPr/>
          <p:nvPr/>
        </p:nvCxnSpPr>
        <p:spPr>
          <a:xfrm>
            <a:off x="2005810" y="3787091"/>
            <a:ext cx="1068000" cy="0"/>
          </a:xfrm>
          <a:prstGeom prst="straightConnector1">
            <a:avLst/>
          </a:prstGeom>
          <a:noFill/>
          <a:ln w="9525" cap="flat" cmpd="sng">
            <a:solidFill>
              <a:schemeClr val="accent6"/>
            </a:solidFill>
            <a:prstDash val="solid"/>
            <a:round/>
            <a:headEnd type="none" w="med" len="med"/>
            <a:tailEnd type="none" w="med" len="med"/>
          </a:ln>
        </p:spPr>
      </p:cxnSp>
      <p:grpSp>
        <p:nvGrpSpPr>
          <p:cNvPr id="362" name="Google Shape;362;p45"/>
          <p:cNvGrpSpPr/>
          <p:nvPr/>
        </p:nvGrpSpPr>
        <p:grpSpPr>
          <a:xfrm>
            <a:off x="1085998" y="1893150"/>
            <a:ext cx="6647996" cy="752781"/>
            <a:chOff x="1085998" y="1893150"/>
            <a:chExt cx="6647996" cy="752781"/>
          </a:xfrm>
        </p:grpSpPr>
        <p:sp>
          <p:nvSpPr>
            <p:cNvPr id="363" name="Google Shape;363;p45"/>
            <p:cNvSpPr/>
            <p:nvPr/>
          </p:nvSpPr>
          <p:spPr>
            <a:xfrm>
              <a:off x="1689325" y="2017587"/>
              <a:ext cx="486322" cy="628344"/>
            </a:xfrm>
            <a:custGeom>
              <a:avLst/>
              <a:gdLst/>
              <a:ahLst/>
              <a:cxnLst/>
              <a:rect l="l" t="t" r="r" b="b"/>
              <a:pathLst>
                <a:path w="34236" h="44234" extrusionOk="0">
                  <a:moveTo>
                    <a:pt x="26083" y="0"/>
                  </a:moveTo>
                  <a:cubicBezTo>
                    <a:pt x="26055" y="0"/>
                    <a:pt x="26030" y="11"/>
                    <a:pt x="26017" y="39"/>
                  </a:cubicBezTo>
                  <a:cubicBezTo>
                    <a:pt x="19991" y="13122"/>
                    <a:pt x="17305" y="17661"/>
                    <a:pt x="11307" y="17661"/>
                  </a:cubicBezTo>
                  <a:cubicBezTo>
                    <a:pt x="8521" y="17661"/>
                    <a:pt x="5020" y="16681"/>
                    <a:pt x="139" y="15125"/>
                  </a:cubicBezTo>
                  <a:cubicBezTo>
                    <a:pt x="127" y="15121"/>
                    <a:pt x="116" y="15119"/>
                    <a:pt x="106" y="15119"/>
                  </a:cubicBezTo>
                  <a:cubicBezTo>
                    <a:pt x="29" y="15119"/>
                    <a:pt x="0" y="15215"/>
                    <a:pt x="84" y="15257"/>
                  </a:cubicBezTo>
                  <a:cubicBezTo>
                    <a:pt x="14526" y="22496"/>
                    <a:pt x="15132" y="24256"/>
                    <a:pt x="8060" y="44128"/>
                  </a:cubicBezTo>
                  <a:cubicBezTo>
                    <a:pt x="8040" y="44186"/>
                    <a:pt x="8102" y="44234"/>
                    <a:pt x="8157" y="44234"/>
                  </a:cubicBezTo>
                  <a:cubicBezTo>
                    <a:pt x="8184" y="44234"/>
                    <a:pt x="8209" y="44223"/>
                    <a:pt x="8222" y="44196"/>
                  </a:cubicBezTo>
                  <a:cubicBezTo>
                    <a:pt x="14248" y="31112"/>
                    <a:pt x="16934" y="26573"/>
                    <a:pt x="22933" y="26573"/>
                  </a:cubicBezTo>
                  <a:cubicBezTo>
                    <a:pt x="25719" y="26573"/>
                    <a:pt x="29219" y="27552"/>
                    <a:pt x="34101" y="29108"/>
                  </a:cubicBezTo>
                  <a:cubicBezTo>
                    <a:pt x="34113" y="29112"/>
                    <a:pt x="34124" y="29114"/>
                    <a:pt x="34135" y="29114"/>
                  </a:cubicBezTo>
                  <a:cubicBezTo>
                    <a:pt x="34210" y="29114"/>
                    <a:pt x="34236" y="29019"/>
                    <a:pt x="34154" y="28978"/>
                  </a:cubicBezTo>
                  <a:cubicBezTo>
                    <a:pt x="19714" y="21738"/>
                    <a:pt x="19108" y="19979"/>
                    <a:pt x="26179" y="105"/>
                  </a:cubicBezTo>
                  <a:cubicBezTo>
                    <a:pt x="26199" y="47"/>
                    <a:pt x="26138" y="0"/>
                    <a:pt x="26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a:off x="1085998" y="1893150"/>
              <a:ext cx="173798" cy="224581"/>
            </a:xfrm>
            <a:custGeom>
              <a:avLst/>
              <a:gdLst/>
              <a:ahLst/>
              <a:cxnLst/>
              <a:rect l="l" t="t" r="r" b="b"/>
              <a:pathLst>
                <a:path w="12235" h="15810" extrusionOk="0">
                  <a:moveTo>
                    <a:pt x="9323" y="0"/>
                  </a:moveTo>
                  <a:cubicBezTo>
                    <a:pt x="9313" y="0"/>
                    <a:pt x="9304" y="4"/>
                    <a:pt x="9299" y="14"/>
                  </a:cubicBezTo>
                  <a:cubicBezTo>
                    <a:pt x="7145" y="4690"/>
                    <a:pt x="6186" y="6312"/>
                    <a:pt x="4042" y="6312"/>
                  </a:cubicBezTo>
                  <a:cubicBezTo>
                    <a:pt x="3047" y="6312"/>
                    <a:pt x="1795" y="5962"/>
                    <a:pt x="50" y="5405"/>
                  </a:cubicBezTo>
                  <a:cubicBezTo>
                    <a:pt x="46" y="5404"/>
                    <a:pt x="42" y="5403"/>
                    <a:pt x="38" y="5403"/>
                  </a:cubicBezTo>
                  <a:cubicBezTo>
                    <a:pt x="11" y="5403"/>
                    <a:pt x="1" y="5439"/>
                    <a:pt x="30" y="5453"/>
                  </a:cubicBezTo>
                  <a:cubicBezTo>
                    <a:pt x="5192" y="8041"/>
                    <a:pt x="5409" y="8670"/>
                    <a:pt x="2880" y="15771"/>
                  </a:cubicBezTo>
                  <a:cubicBezTo>
                    <a:pt x="2873" y="15792"/>
                    <a:pt x="2895" y="15809"/>
                    <a:pt x="2914" y="15809"/>
                  </a:cubicBezTo>
                  <a:cubicBezTo>
                    <a:pt x="2924" y="15809"/>
                    <a:pt x="2933" y="15805"/>
                    <a:pt x="2937" y="15795"/>
                  </a:cubicBezTo>
                  <a:cubicBezTo>
                    <a:pt x="5092" y="11119"/>
                    <a:pt x="6052" y="9496"/>
                    <a:pt x="8195" y="9496"/>
                  </a:cubicBezTo>
                  <a:cubicBezTo>
                    <a:pt x="9191" y="9496"/>
                    <a:pt x="10442" y="9846"/>
                    <a:pt x="12187" y="10403"/>
                  </a:cubicBezTo>
                  <a:cubicBezTo>
                    <a:pt x="12191" y="10404"/>
                    <a:pt x="12195" y="10405"/>
                    <a:pt x="12199" y="10405"/>
                  </a:cubicBezTo>
                  <a:cubicBezTo>
                    <a:pt x="12226" y="10405"/>
                    <a:pt x="12235" y="10371"/>
                    <a:pt x="12207" y="10357"/>
                  </a:cubicBezTo>
                  <a:cubicBezTo>
                    <a:pt x="7045" y="7769"/>
                    <a:pt x="6828" y="7139"/>
                    <a:pt x="9357" y="37"/>
                  </a:cubicBezTo>
                  <a:cubicBezTo>
                    <a:pt x="9364" y="17"/>
                    <a:pt x="9342" y="0"/>
                    <a:pt x="93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a:off x="7614686" y="2417602"/>
              <a:ext cx="119308" cy="154138"/>
            </a:xfrm>
            <a:custGeom>
              <a:avLst/>
              <a:gdLst/>
              <a:ahLst/>
              <a:cxnLst/>
              <a:rect l="l" t="t" r="r" b="b"/>
              <a:pathLst>
                <a:path w="8399" h="10851" extrusionOk="0">
                  <a:moveTo>
                    <a:pt x="6397" y="0"/>
                  </a:moveTo>
                  <a:cubicBezTo>
                    <a:pt x="6390" y="0"/>
                    <a:pt x="6384" y="3"/>
                    <a:pt x="6381" y="10"/>
                  </a:cubicBezTo>
                  <a:cubicBezTo>
                    <a:pt x="4902" y="3219"/>
                    <a:pt x="4244" y="4332"/>
                    <a:pt x="2772" y="4332"/>
                  </a:cubicBezTo>
                  <a:cubicBezTo>
                    <a:pt x="2089" y="4332"/>
                    <a:pt x="1231" y="4093"/>
                    <a:pt x="34" y="3711"/>
                  </a:cubicBezTo>
                  <a:cubicBezTo>
                    <a:pt x="31" y="3710"/>
                    <a:pt x="28" y="3710"/>
                    <a:pt x="25" y="3710"/>
                  </a:cubicBezTo>
                  <a:cubicBezTo>
                    <a:pt x="6" y="3710"/>
                    <a:pt x="1" y="3734"/>
                    <a:pt x="21" y="3743"/>
                  </a:cubicBezTo>
                  <a:cubicBezTo>
                    <a:pt x="3563" y="5520"/>
                    <a:pt x="3711" y="5951"/>
                    <a:pt x="1977" y="10824"/>
                  </a:cubicBezTo>
                  <a:cubicBezTo>
                    <a:pt x="1973" y="10840"/>
                    <a:pt x="1988" y="10851"/>
                    <a:pt x="2001" y="10851"/>
                  </a:cubicBezTo>
                  <a:cubicBezTo>
                    <a:pt x="2007" y="10851"/>
                    <a:pt x="2013" y="10848"/>
                    <a:pt x="2016" y="10842"/>
                  </a:cubicBezTo>
                  <a:cubicBezTo>
                    <a:pt x="3495" y="7632"/>
                    <a:pt x="4154" y="6519"/>
                    <a:pt x="5626" y="6519"/>
                  </a:cubicBezTo>
                  <a:cubicBezTo>
                    <a:pt x="6310" y="6519"/>
                    <a:pt x="7168" y="6759"/>
                    <a:pt x="8365" y="7140"/>
                  </a:cubicBezTo>
                  <a:cubicBezTo>
                    <a:pt x="8368" y="7141"/>
                    <a:pt x="8370" y="7141"/>
                    <a:pt x="8373" y="7141"/>
                  </a:cubicBezTo>
                  <a:cubicBezTo>
                    <a:pt x="8392" y="7141"/>
                    <a:pt x="8399" y="7117"/>
                    <a:pt x="8378" y="7108"/>
                  </a:cubicBezTo>
                  <a:cubicBezTo>
                    <a:pt x="4835" y="5331"/>
                    <a:pt x="4688" y="4900"/>
                    <a:pt x="6422" y="26"/>
                  </a:cubicBezTo>
                  <a:cubicBezTo>
                    <a:pt x="6426" y="11"/>
                    <a:pt x="6411" y="0"/>
                    <a:pt x="63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7088842" y="2086327"/>
              <a:ext cx="103625" cy="133882"/>
            </a:xfrm>
            <a:custGeom>
              <a:avLst/>
              <a:gdLst/>
              <a:ahLst/>
              <a:cxnLst/>
              <a:rect l="l" t="t" r="r" b="b"/>
              <a:pathLst>
                <a:path w="7295" h="9425" extrusionOk="0">
                  <a:moveTo>
                    <a:pt x="5555" y="1"/>
                  </a:moveTo>
                  <a:cubicBezTo>
                    <a:pt x="5549" y="1"/>
                    <a:pt x="5544" y="3"/>
                    <a:pt x="5542" y="10"/>
                  </a:cubicBezTo>
                  <a:cubicBezTo>
                    <a:pt x="4258" y="2797"/>
                    <a:pt x="3686" y="3763"/>
                    <a:pt x="2408" y="3763"/>
                  </a:cubicBezTo>
                  <a:cubicBezTo>
                    <a:pt x="1815" y="3763"/>
                    <a:pt x="1069" y="3555"/>
                    <a:pt x="30" y="3224"/>
                  </a:cubicBezTo>
                  <a:cubicBezTo>
                    <a:pt x="28" y="3223"/>
                    <a:pt x="26" y="3223"/>
                    <a:pt x="24" y="3223"/>
                  </a:cubicBezTo>
                  <a:cubicBezTo>
                    <a:pt x="8" y="3223"/>
                    <a:pt x="0" y="3243"/>
                    <a:pt x="18" y="3252"/>
                  </a:cubicBezTo>
                  <a:cubicBezTo>
                    <a:pt x="3096" y="4795"/>
                    <a:pt x="3225" y="5169"/>
                    <a:pt x="1718" y="9403"/>
                  </a:cubicBezTo>
                  <a:cubicBezTo>
                    <a:pt x="1713" y="9414"/>
                    <a:pt x="1727" y="9425"/>
                    <a:pt x="1739" y="9425"/>
                  </a:cubicBezTo>
                  <a:cubicBezTo>
                    <a:pt x="1745" y="9425"/>
                    <a:pt x="1750" y="9423"/>
                    <a:pt x="1752" y="9417"/>
                  </a:cubicBezTo>
                  <a:cubicBezTo>
                    <a:pt x="3035" y="6629"/>
                    <a:pt x="3608" y="5663"/>
                    <a:pt x="4885" y="5663"/>
                  </a:cubicBezTo>
                  <a:cubicBezTo>
                    <a:pt x="5478" y="5663"/>
                    <a:pt x="6224" y="5872"/>
                    <a:pt x="7264" y="6203"/>
                  </a:cubicBezTo>
                  <a:cubicBezTo>
                    <a:pt x="7266" y="6204"/>
                    <a:pt x="7269" y="6204"/>
                    <a:pt x="7271" y="6204"/>
                  </a:cubicBezTo>
                  <a:cubicBezTo>
                    <a:pt x="7287" y="6204"/>
                    <a:pt x="7294" y="6183"/>
                    <a:pt x="7275" y="6174"/>
                  </a:cubicBezTo>
                  <a:cubicBezTo>
                    <a:pt x="4198" y="4631"/>
                    <a:pt x="4070" y="4257"/>
                    <a:pt x="5576" y="24"/>
                  </a:cubicBezTo>
                  <a:cubicBezTo>
                    <a:pt x="5581" y="11"/>
                    <a:pt x="5567" y="1"/>
                    <a:pt x="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Rounded Corners 19">
            <a:extLst>
              <a:ext uri="{FF2B5EF4-FFF2-40B4-BE49-F238E27FC236}">
                <a16:creationId xmlns:a16="http://schemas.microsoft.com/office/drawing/2014/main" id="{42567385-61A1-4DE5-B8F8-C316C43A8508}"/>
              </a:ext>
            </a:extLst>
          </p:cNvPr>
          <p:cNvSpPr/>
          <p:nvPr/>
        </p:nvSpPr>
        <p:spPr>
          <a:xfrm>
            <a:off x="4785236" y="3720964"/>
            <a:ext cx="3823320" cy="783449"/>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952246" y="3833955"/>
            <a:ext cx="3480619" cy="523220"/>
          </a:xfrm>
          <a:prstGeom prst="rect">
            <a:avLst/>
          </a:prstGeom>
          <a:noFill/>
        </p:spPr>
        <p:txBody>
          <a:bodyPr wrap="square" rtlCol="0">
            <a:spAutoFit/>
          </a:bodyPr>
          <a:lstStyle/>
          <a:p>
            <a:r>
              <a:rPr lang="es-CO" dirty="0">
                <a:solidFill>
                  <a:schemeClr val="bg1"/>
                </a:solidFill>
              </a:rPr>
              <a:t>&gt; </a:t>
            </a:r>
            <a:r>
              <a:rPr lang="es-CO" i="1" dirty="0">
                <a:solidFill>
                  <a:schemeClr val="bg2">
                    <a:lumMod val="60000"/>
                    <a:lumOff val="40000"/>
                  </a:schemeClr>
                </a:solidFill>
              </a:rPr>
              <a:t># Información sobre el paquete</a:t>
            </a:r>
          </a:p>
          <a:p>
            <a:r>
              <a:rPr lang="es-CO" dirty="0">
                <a:solidFill>
                  <a:schemeClr val="bg1"/>
                </a:solidFill>
              </a:rPr>
              <a:t>&gt; ?lme4</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4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SCRIPTS</a:t>
            </a:r>
            <a:endParaRPr dirty="0"/>
          </a:p>
        </p:txBody>
      </p:sp>
      <p:sp>
        <p:nvSpPr>
          <p:cNvPr id="296" name="Google Shape;296;p41"/>
          <p:cNvSpPr txBox="1">
            <a:spLocks noGrp="1"/>
          </p:cNvSpPr>
          <p:nvPr>
            <p:ph type="subTitle" idx="1"/>
          </p:nvPr>
        </p:nvSpPr>
        <p:spPr>
          <a:xfrm rot="-270">
            <a:off x="481979" y="1555649"/>
            <a:ext cx="3823200" cy="152185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b="0" i="0" dirty="0">
                <a:solidFill>
                  <a:srgbClr val="A9BAC9"/>
                </a:solidFill>
                <a:effectLst/>
                <a:latin typeface="quattrocento sans"/>
              </a:rPr>
              <a:t>Un script es un documento de R que tiene como finalidad guardar los códigos que creamos importantes para un proyecto, es algo así como una receta de cocina</a:t>
            </a:r>
            <a:endParaRPr lang="es-ES" dirty="0"/>
          </a:p>
        </p:txBody>
      </p:sp>
      <p:pic>
        <p:nvPicPr>
          <p:cNvPr id="297" name="Google Shape;297;p41"/>
          <p:cNvPicPr preferRelativeResize="0"/>
          <p:nvPr/>
        </p:nvPicPr>
        <p:blipFill rotWithShape="1">
          <a:blip r:embed="rId3"/>
          <a:srcRect l="-682" r="-312"/>
          <a:stretch/>
        </p:blipFill>
        <p:spPr>
          <a:xfrm>
            <a:off x="4472249" y="1881216"/>
            <a:ext cx="4463846" cy="2255231"/>
          </a:xfrm>
          <a:prstGeom prst="rect">
            <a:avLst/>
          </a:prstGeom>
          <a:noFill/>
          <a:ln>
            <a:noFill/>
          </a:ln>
        </p:spPr>
      </p:pic>
      <p:sp>
        <p:nvSpPr>
          <p:cNvPr id="2" name="Rectangle: Rounded Corners 1">
            <a:extLst>
              <a:ext uri="{FF2B5EF4-FFF2-40B4-BE49-F238E27FC236}">
                <a16:creationId xmlns:a16="http://schemas.microsoft.com/office/drawing/2014/main" id="{85BFFCC4-D8DB-43F1-B056-91D99A94154F}"/>
              </a:ext>
            </a:extLst>
          </p:cNvPr>
          <p:cNvSpPr/>
          <p:nvPr/>
        </p:nvSpPr>
        <p:spPr>
          <a:xfrm>
            <a:off x="481919" y="3360828"/>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1233372" y="3455026"/>
            <a:ext cx="2320413" cy="738664"/>
          </a:xfrm>
          <a:prstGeom prst="rect">
            <a:avLst/>
          </a:prstGeom>
          <a:noFill/>
        </p:spPr>
        <p:txBody>
          <a:bodyPr wrap="square" rtlCol="0">
            <a:spAutoFit/>
          </a:bodyPr>
          <a:lstStyle/>
          <a:p>
            <a:pPr algn="ctr"/>
            <a:r>
              <a:rPr lang="es-CO" dirty="0">
                <a:solidFill>
                  <a:schemeClr val="bg1"/>
                </a:solidFill>
              </a:rPr>
              <a:t>File &gt; New File &gt; R Script</a:t>
            </a:r>
          </a:p>
          <a:p>
            <a:pPr algn="ctr"/>
            <a:r>
              <a:rPr lang="en-US" dirty="0">
                <a:solidFill>
                  <a:schemeClr val="bg1"/>
                </a:solidFill>
              </a:rPr>
              <a:t> </a:t>
            </a:r>
          </a:p>
          <a:p>
            <a:pPr algn="ctr"/>
            <a:r>
              <a:rPr lang="en-US" dirty="0">
                <a:solidFill>
                  <a:schemeClr val="bg1"/>
                </a:solidFill>
              </a:rPr>
              <a:t>Ctrl + Shift + N</a:t>
            </a:r>
            <a:endParaRPr lang="es-CO" dirty="0">
              <a:solidFill>
                <a:schemeClr val="bg1"/>
              </a:solidFill>
            </a:endParaRPr>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0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PROYECTOS</a:t>
            </a:r>
            <a:endParaRPr dirty="0"/>
          </a:p>
        </p:txBody>
      </p:sp>
      <p:sp>
        <p:nvSpPr>
          <p:cNvPr id="296" name="Google Shape;296;p41"/>
          <p:cNvSpPr txBox="1">
            <a:spLocks noGrp="1"/>
          </p:cNvSpPr>
          <p:nvPr>
            <p:ph type="subTitle" idx="1"/>
          </p:nvPr>
        </p:nvSpPr>
        <p:spPr>
          <a:xfrm rot="-270">
            <a:off x="457745" y="1417996"/>
            <a:ext cx="3823200" cy="183647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b="0" i="0" dirty="0">
                <a:solidFill>
                  <a:srgbClr val="A9BAC9"/>
                </a:solidFill>
                <a:effectLst/>
                <a:latin typeface="quattrocento sans"/>
              </a:rPr>
              <a:t>Un día deberás salir de R, hacer otra cosa y volver a tu análisis al día siguiente. O tal vez estarás trabajando en múltiples análisis simultáneamente que usan R y desearás mantenerlos separados. Los expertos de R mantienen juntos todos los archivos asociados con un proyecto: datos de entrada, scripts de R, resultados analíticos.</a:t>
            </a:r>
            <a:endParaRPr lang="es-ES" sz="1800" dirty="0">
              <a:solidFill>
                <a:srgbClr val="A9BAC9"/>
              </a:solidFill>
              <a:latin typeface="quattrocento sans"/>
            </a:endParaRPr>
          </a:p>
          <a:p>
            <a:pPr marL="0" lvl="0" indent="0" algn="just" rtl="0">
              <a:spcBef>
                <a:spcPts val="0"/>
              </a:spcBef>
              <a:spcAft>
                <a:spcPts val="0"/>
              </a:spcAft>
              <a:buNone/>
            </a:pPr>
            <a:endParaRPr lang="es-ES" dirty="0"/>
          </a:p>
        </p:txBody>
      </p:sp>
      <p:sp>
        <p:nvSpPr>
          <p:cNvPr id="2" name="Rectangle: Rounded Corners 1">
            <a:extLst>
              <a:ext uri="{FF2B5EF4-FFF2-40B4-BE49-F238E27FC236}">
                <a16:creationId xmlns:a16="http://schemas.microsoft.com/office/drawing/2014/main" id="{85BFFCC4-D8DB-43F1-B056-91D99A94154F}"/>
              </a:ext>
            </a:extLst>
          </p:cNvPr>
          <p:cNvSpPr/>
          <p:nvPr/>
        </p:nvSpPr>
        <p:spPr>
          <a:xfrm>
            <a:off x="4915376" y="3999924"/>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5502873" y="4216080"/>
            <a:ext cx="2648326" cy="523220"/>
          </a:xfrm>
          <a:prstGeom prst="rect">
            <a:avLst/>
          </a:prstGeom>
          <a:noFill/>
        </p:spPr>
        <p:txBody>
          <a:bodyPr wrap="square" rtlCol="0">
            <a:spAutoFit/>
          </a:bodyPr>
          <a:lstStyle/>
          <a:p>
            <a:pPr algn="ctr"/>
            <a:r>
              <a:rPr lang="es-CO" dirty="0">
                <a:solidFill>
                  <a:schemeClr val="bg1"/>
                </a:solidFill>
              </a:rPr>
              <a:t>File &gt; New File &gt; </a:t>
            </a:r>
          </a:p>
          <a:p>
            <a:pPr algn="ctr"/>
            <a:r>
              <a:rPr lang="es-CO" dirty="0">
                <a:solidFill>
                  <a:schemeClr val="bg1"/>
                </a:solidFill>
              </a:rPr>
              <a:t>New Project &gt; New </a:t>
            </a:r>
            <a:r>
              <a:rPr lang="es-CO" dirty="0" err="1">
                <a:solidFill>
                  <a:schemeClr val="bg1"/>
                </a:solidFill>
              </a:rPr>
              <a:t>Directory</a:t>
            </a:r>
            <a:endParaRPr lang="es-CO" dirty="0">
              <a:solidFill>
                <a:schemeClr val="bg1"/>
              </a:solidFill>
            </a:endParaRPr>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42F3228-1B65-4B22-B718-F09A9498905C}"/>
              </a:ext>
            </a:extLst>
          </p:cNvPr>
          <p:cNvPicPr>
            <a:picLocks noChangeAspect="1"/>
          </p:cNvPicPr>
          <p:nvPr/>
        </p:nvPicPr>
        <p:blipFill rotWithShape="1">
          <a:blip r:embed="rId4"/>
          <a:srcRect t="2321"/>
          <a:stretch/>
        </p:blipFill>
        <p:spPr>
          <a:xfrm>
            <a:off x="5032472" y="1361856"/>
            <a:ext cx="3589128" cy="2480852"/>
          </a:xfrm>
          <a:prstGeom prst="rect">
            <a:avLst/>
          </a:prstGeom>
        </p:spPr>
      </p:pic>
    </p:spTree>
    <p:extLst>
      <p:ext uri="{BB962C8B-B14F-4D97-AF65-F5344CB8AC3E}">
        <p14:creationId xmlns:p14="http://schemas.microsoft.com/office/powerpoint/2010/main" val="162084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227" name="Google Shape;227;p36"/>
          <p:cNvSpPr txBox="1">
            <a:spLocks noGrp="1"/>
          </p:cNvSpPr>
          <p:nvPr>
            <p:ph type="subTitle" idx="1"/>
          </p:nvPr>
        </p:nvSpPr>
        <p:spPr>
          <a:xfrm rot="449">
            <a:off x="768825" y="3569990"/>
            <a:ext cx="22989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Tipos de datos</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8F574972-9369-4C74-BA47-1132D4C24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252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TIPOS DE DATOS</a:t>
            </a:r>
            <a:endParaRPr dirty="0"/>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7" name="Table 8">
            <a:extLst>
              <a:ext uri="{FF2B5EF4-FFF2-40B4-BE49-F238E27FC236}">
                <a16:creationId xmlns:a16="http://schemas.microsoft.com/office/drawing/2014/main" id="{FD2732A6-B26B-459A-9F34-EEAB93682E0B}"/>
              </a:ext>
            </a:extLst>
          </p:cNvPr>
          <p:cNvGraphicFramePr>
            <a:graphicFrameLocks noGrp="1"/>
          </p:cNvGraphicFramePr>
          <p:nvPr>
            <p:extLst>
              <p:ext uri="{D42A27DB-BD31-4B8C-83A1-F6EECF244321}">
                <p14:modId xmlns:p14="http://schemas.microsoft.com/office/powerpoint/2010/main" val="4016687155"/>
              </p:ext>
            </p:extLst>
          </p:nvPr>
        </p:nvGraphicFramePr>
        <p:xfrm>
          <a:off x="457673" y="1291316"/>
          <a:ext cx="8375775" cy="3622040"/>
        </p:xfrm>
        <a:graphic>
          <a:graphicData uri="http://schemas.openxmlformats.org/drawingml/2006/table">
            <a:tbl>
              <a:tblPr firstRow="1" bandRow="1">
                <a:tableStyleId>{35758FB7-9AC5-4552-8A53-C91805E547FA}</a:tableStyleId>
              </a:tblPr>
              <a:tblGrid>
                <a:gridCol w="2791925">
                  <a:extLst>
                    <a:ext uri="{9D8B030D-6E8A-4147-A177-3AD203B41FA5}">
                      <a16:colId xmlns:a16="http://schemas.microsoft.com/office/drawing/2014/main" val="769719543"/>
                    </a:ext>
                  </a:extLst>
                </a:gridCol>
                <a:gridCol w="1374160">
                  <a:extLst>
                    <a:ext uri="{9D8B030D-6E8A-4147-A177-3AD203B41FA5}">
                      <a16:colId xmlns:a16="http://schemas.microsoft.com/office/drawing/2014/main" val="2977041146"/>
                    </a:ext>
                  </a:extLst>
                </a:gridCol>
                <a:gridCol w="4209690">
                  <a:extLst>
                    <a:ext uri="{9D8B030D-6E8A-4147-A177-3AD203B41FA5}">
                      <a16:colId xmlns:a16="http://schemas.microsoft.com/office/drawing/2014/main" val="2878417380"/>
                    </a:ext>
                  </a:extLst>
                </a:gridCol>
              </a:tblGrid>
              <a:tr h="370840">
                <a:tc>
                  <a:txBody>
                    <a:bodyPr/>
                    <a:lstStyle/>
                    <a:p>
                      <a:r>
                        <a:rPr lang="es-CO" dirty="0">
                          <a:solidFill>
                            <a:schemeClr val="tx1"/>
                          </a:solidFill>
                        </a:rPr>
                        <a:t>Tipo</a:t>
                      </a:r>
                      <a:endParaRPr lang="en-US" dirty="0">
                        <a:solidFill>
                          <a:schemeClr val="tx1"/>
                        </a:solidFill>
                      </a:endParaRPr>
                    </a:p>
                  </a:txBody>
                  <a:tcPr/>
                </a:tc>
                <a:tc>
                  <a:txBody>
                    <a:bodyPr/>
                    <a:lstStyle/>
                    <a:p>
                      <a:r>
                        <a:rPr lang="es-CO" dirty="0">
                          <a:solidFill>
                            <a:schemeClr val="tx1"/>
                          </a:solidFill>
                        </a:rPr>
                        <a:t>Ejemplo</a:t>
                      </a:r>
                      <a:endParaRPr lang="en-US" dirty="0">
                        <a:solidFill>
                          <a:schemeClr val="tx1"/>
                        </a:solidFill>
                      </a:endParaRPr>
                    </a:p>
                  </a:txBody>
                  <a:tcPr/>
                </a:tc>
                <a:tc>
                  <a:txBody>
                    <a:bodyPr/>
                    <a:lstStyle/>
                    <a:p>
                      <a:r>
                        <a:rPr lang="es-CO" dirty="0">
                          <a:solidFill>
                            <a:schemeClr val="tx1"/>
                          </a:solidFill>
                        </a:rPr>
                        <a:t>Explicación</a:t>
                      </a:r>
                      <a:endParaRPr lang="en-US" dirty="0">
                        <a:solidFill>
                          <a:schemeClr val="tx1"/>
                        </a:solidFill>
                      </a:endParaRPr>
                    </a:p>
                  </a:txBody>
                  <a:tcPr/>
                </a:tc>
                <a:extLst>
                  <a:ext uri="{0D108BD9-81ED-4DB2-BD59-A6C34878D82A}">
                    <a16:rowId xmlns:a16="http://schemas.microsoft.com/office/drawing/2014/main" val="1424592562"/>
                  </a:ext>
                </a:extLst>
              </a:tr>
              <a:tr h="370840">
                <a:tc>
                  <a:txBody>
                    <a:bodyPr/>
                    <a:lstStyle/>
                    <a:p>
                      <a:r>
                        <a:rPr lang="es-CO" dirty="0">
                          <a:solidFill>
                            <a:schemeClr val="tx1"/>
                          </a:solidFill>
                        </a:rPr>
                        <a:t>Entero - </a:t>
                      </a:r>
                      <a:r>
                        <a:rPr lang="es-CO" dirty="0" err="1">
                          <a:solidFill>
                            <a:schemeClr val="tx1"/>
                          </a:solidFill>
                        </a:rPr>
                        <a:t>Integer</a:t>
                      </a:r>
                      <a:endParaRPr lang="en-US" dirty="0">
                        <a:solidFill>
                          <a:schemeClr val="tx1"/>
                        </a:solidFill>
                      </a:endParaRPr>
                    </a:p>
                  </a:txBody>
                  <a:tcPr/>
                </a:tc>
                <a:tc>
                  <a:txBody>
                    <a:bodyPr/>
                    <a:lstStyle/>
                    <a:p>
                      <a:pPr algn="ctr"/>
                      <a:r>
                        <a:rPr lang="es-CO" dirty="0">
                          <a:solidFill>
                            <a:schemeClr val="tx1"/>
                          </a:solidFill>
                        </a:rPr>
                        <a:t>1</a:t>
                      </a:r>
                      <a:endParaRPr lang="en-US" dirty="0">
                        <a:solidFill>
                          <a:schemeClr val="tx1"/>
                        </a:solidFill>
                      </a:endParaRPr>
                    </a:p>
                  </a:txBody>
                  <a:tcPr/>
                </a:tc>
                <a:tc>
                  <a:txBody>
                    <a:bodyPr/>
                    <a:lstStyle/>
                    <a:p>
                      <a:r>
                        <a:rPr lang="es-CO" dirty="0">
                          <a:solidFill>
                            <a:schemeClr val="tx1"/>
                          </a:solidFill>
                        </a:rPr>
                        <a:t>Representa números enteros, sin una parte decimal o fraccionaria</a:t>
                      </a:r>
                      <a:endParaRPr lang="en-US" dirty="0">
                        <a:solidFill>
                          <a:schemeClr val="tx1"/>
                        </a:solidFill>
                      </a:endParaRPr>
                    </a:p>
                  </a:txBody>
                  <a:tcPr/>
                </a:tc>
                <a:extLst>
                  <a:ext uri="{0D108BD9-81ED-4DB2-BD59-A6C34878D82A}">
                    <a16:rowId xmlns:a16="http://schemas.microsoft.com/office/drawing/2014/main" val="3373948079"/>
                  </a:ext>
                </a:extLst>
              </a:tr>
              <a:tr h="370840">
                <a:tc>
                  <a:txBody>
                    <a:bodyPr/>
                    <a:lstStyle/>
                    <a:p>
                      <a:r>
                        <a:rPr lang="es-CO" dirty="0">
                          <a:solidFill>
                            <a:schemeClr val="tx1"/>
                          </a:solidFill>
                        </a:rPr>
                        <a:t>Numérico – </a:t>
                      </a:r>
                      <a:r>
                        <a:rPr lang="es-CO" dirty="0" err="1">
                          <a:solidFill>
                            <a:schemeClr val="tx1"/>
                          </a:solidFill>
                        </a:rPr>
                        <a:t>Numeric</a:t>
                      </a:r>
                      <a:endParaRPr lang="en-US" dirty="0">
                        <a:solidFill>
                          <a:schemeClr val="tx1"/>
                        </a:solidFill>
                      </a:endParaRPr>
                    </a:p>
                  </a:txBody>
                  <a:tcPr/>
                </a:tc>
                <a:tc>
                  <a:txBody>
                    <a:bodyPr/>
                    <a:lstStyle/>
                    <a:p>
                      <a:pPr algn="ctr"/>
                      <a:r>
                        <a:rPr lang="es-CO" dirty="0">
                          <a:solidFill>
                            <a:schemeClr val="tx1"/>
                          </a:solidFill>
                        </a:rPr>
                        <a:t>2.6</a:t>
                      </a:r>
                      <a:endParaRPr lang="en-US" dirty="0">
                        <a:solidFill>
                          <a:schemeClr val="tx1"/>
                        </a:solidFill>
                      </a:endParaRPr>
                    </a:p>
                  </a:txBody>
                  <a:tcPr/>
                </a:tc>
                <a:tc>
                  <a:txBody>
                    <a:bodyPr/>
                    <a:lstStyle/>
                    <a:p>
                      <a:r>
                        <a:rPr lang="es-CO" dirty="0">
                          <a:solidFill>
                            <a:schemeClr val="tx1"/>
                          </a:solidFill>
                        </a:rPr>
                        <a:t>Números que contienen parte decimal o fraccionaria</a:t>
                      </a:r>
                      <a:endParaRPr lang="en-US" dirty="0">
                        <a:solidFill>
                          <a:schemeClr val="tx1"/>
                        </a:solidFill>
                      </a:endParaRPr>
                    </a:p>
                  </a:txBody>
                  <a:tcPr/>
                </a:tc>
                <a:extLst>
                  <a:ext uri="{0D108BD9-81ED-4DB2-BD59-A6C34878D82A}">
                    <a16:rowId xmlns:a16="http://schemas.microsoft.com/office/drawing/2014/main" val="2213515000"/>
                  </a:ext>
                </a:extLst>
              </a:tr>
              <a:tr h="370840">
                <a:tc>
                  <a:txBody>
                    <a:bodyPr/>
                    <a:lstStyle/>
                    <a:p>
                      <a:r>
                        <a:rPr lang="es-CO" dirty="0">
                          <a:solidFill>
                            <a:schemeClr val="tx1"/>
                          </a:solidFill>
                        </a:rPr>
                        <a:t>Cadena de texto – </a:t>
                      </a:r>
                      <a:r>
                        <a:rPr lang="es-CO" dirty="0" err="1">
                          <a:solidFill>
                            <a:schemeClr val="tx1"/>
                          </a:solidFill>
                        </a:rPr>
                        <a:t>Character</a:t>
                      </a:r>
                      <a:endParaRPr lang="en-US" dirty="0">
                        <a:solidFill>
                          <a:schemeClr val="tx1"/>
                        </a:solidFill>
                      </a:endParaRPr>
                    </a:p>
                  </a:txBody>
                  <a:tcPr/>
                </a:tc>
                <a:tc>
                  <a:txBody>
                    <a:bodyPr/>
                    <a:lstStyle/>
                    <a:p>
                      <a:pPr algn="ctr"/>
                      <a:r>
                        <a:rPr lang="es-CO" dirty="0">
                          <a:solidFill>
                            <a:schemeClr val="tx1"/>
                          </a:solidFill>
                        </a:rPr>
                        <a:t>“</a:t>
                      </a:r>
                      <a:r>
                        <a:rPr lang="es-CO" dirty="0" err="1">
                          <a:solidFill>
                            <a:schemeClr val="tx1"/>
                          </a:solidFill>
                        </a:rPr>
                        <a:t>Holi</a:t>
                      </a:r>
                      <a:r>
                        <a:rPr lang="es-CO" dirty="0">
                          <a:solidFill>
                            <a:schemeClr val="tx1"/>
                          </a:solidFill>
                        </a:rPr>
                        <a:t>”</a:t>
                      </a:r>
                      <a:endParaRPr lang="en-US" dirty="0">
                        <a:solidFill>
                          <a:schemeClr val="tx1"/>
                        </a:solidFill>
                      </a:endParaRPr>
                    </a:p>
                  </a:txBody>
                  <a:tcPr/>
                </a:tc>
                <a:tc>
                  <a:txBody>
                    <a:bodyPr/>
                    <a:lstStyle/>
                    <a:p>
                      <a:r>
                        <a:rPr lang="es-CO" dirty="0">
                          <a:solidFill>
                            <a:schemeClr val="tx1"/>
                          </a:solidFill>
                        </a:rPr>
                        <a:t>Representa texto y se reconoce por estar entre comillas, puede contener números, espacios, signos y símbolos</a:t>
                      </a:r>
                      <a:endParaRPr lang="en-US" dirty="0">
                        <a:solidFill>
                          <a:schemeClr val="tx1"/>
                        </a:solidFill>
                      </a:endParaRPr>
                    </a:p>
                  </a:txBody>
                  <a:tcPr/>
                </a:tc>
                <a:extLst>
                  <a:ext uri="{0D108BD9-81ED-4DB2-BD59-A6C34878D82A}">
                    <a16:rowId xmlns:a16="http://schemas.microsoft.com/office/drawing/2014/main" val="1595303262"/>
                  </a:ext>
                </a:extLst>
              </a:tr>
              <a:tr h="370840">
                <a:tc>
                  <a:txBody>
                    <a:bodyPr/>
                    <a:lstStyle/>
                    <a:p>
                      <a:r>
                        <a:rPr lang="es-CO" dirty="0">
                          <a:solidFill>
                            <a:schemeClr val="tx1"/>
                          </a:solidFill>
                        </a:rPr>
                        <a:t>Factor - Factor</a:t>
                      </a:r>
                      <a:endParaRPr lang="en-US" dirty="0">
                        <a:solidFill>
                          <a:schemeClr val="tx1"/>
                        </a:solidFill>
                      </a:endParaRPr>
                    </a:p>
                  </a:txBody>
                  <a:tcPr/>
                </a:tc>
                <a:tc>
                  <a:txBody>
                    <a:bodyPr/>
                    <a:lstStyle/>
                    <a:p>
                      <a:pPr algn="ctr"/>
                      <a:r>
                        <a:rPr lang="es-CO" dirty="0">
                          <a:solidFill>
                            <a:schemeClr val="tx1"/>
                          </a:solidFill>
                        </a:rPr>
                        <a:t>Color</a:t>
                      </a:r>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3496576199"/>
                  </a:ext>
                </a:extLst>
              </a:tr>
              <a:tr h="370840">
                <a:tc>
                  <a:txBody>
                    <a:bodyPr/>
                    <a:lstStyle/>
                    <a:p>
                      <a:r>
                        <a:rPr lang="es-CO" dirty="0">
                          <a:solidFill>
                            <a:schemeClr val="tx1"/>
                          </a:solidFill>
                        </a:rPr>
                        <a:t>Lógico - </a:t>
                      </a:r>
                      <a:r>
                        <a:rPr lang="es-CO" dirty="0" err="1">
                          <a:solidFill>
                            <a:schemeClr val="tx1"/>
                          </a:solidFill>
                        </a:rPr>
                        <a:t>Logical</a:t>
                      </a:r>
                      <a:endParaRPr lang="en-US" dirty="0">
                        <a:solidFill>
                          <a:schemeClr val="tx1"/>
                        </a:solidFill>
                      </a:endParaRPr>
                    </a:p>
                  </a:txBody>
                  <a:tcPr/>
                </a:tc>
                <a:tc>
                  <a:txBody>
                    <a:bodyPr/>
                    <a:lstStyle/>
                    <a:p>
                      <a:pPr algn="ctr"/>
                      <a:r>
                        <a:rPr lang="es-CO" dirty="0">
                          <a:solidFill>
                            <a:schemeClr val="tx1"/>
                          </a:solidFill>
                        </a:rPr>
                        <a:t>TRUE/FALSE</a:t>
                      </a:r>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3526925147"/>
                  </a:ext>
                </a:extLst>
              </a:tr>
              <a:tr h="370840">
                <a:tc>
                  <a:txBody>
                    <a:bodyPr/>
                    <a:lstStyle/>
                    <a:p>
                      <a:r>
                        <a:rPr lang="es-CO" dirty="0">
                          <a:solidFill>
                            <a:schemeClr val="tx1"/>
                          </a:solidFill>
                        </a:rPr>
                        <a:t>Valor faltante - NA</a:t>
                      </a:r>
                      <a:endParaRPr lang="en-US" dirty="0">
                        <a:solidFill>
                          <a:schemeClr val="tx1"/>
                        </a:solidFill>
                      </a:endParaRPr>
                    </a:p>
                  </a:txBody>
                  <a:tcPr/>
                </a:tc>
                <a:tc>
                  <a:txBody>
                    <a:bodyPr/>
                    <a:lstStyle/>
                    <a:p>
                      <a:pPr algn="ctr"/>
                      <a:r>
                        <a:rPr lang="es-CO" dirty="0">
                          <a:solidFill>
                            <a:schemeClr val="tx1"/>
                          </a:solidFill>
                        </a:rPr>
                        <a:t>NA</a:t>
                      </a:r>
                      <a:endParaRPr lang="en-US" dirty="0">
                        <a:solidFill>
                          <a:schemeClr val="tx1"/>
                        </a:solidFill>
                      </a:endParaRPr>
                    </a:p>
                  </a:txBody>
                  <a:tcPr/>
                </a:tc>
                <a:tc>
                  <a:txBody>
                    <a:bodyPr/>
                    <a:lstStyle/>
                    <a:p>
                      <a:r>
                        <a:rPr lang="es-CO" dirty="0">
                          <a:solidFill>
                            <a:schemeClr val="tx1"/>
                          </a:solidFill>
                        </a:rPr>
                        <a:t>Datos omitidos o faltantes</a:t>
                      </a:r>
                      <a:endParaRPr lang="en-US" dirty="0">
                        <a:solidFill>
                          <a:schemeClr val="tx1"/>
                        </a:solidFill>
                      </a:endParaRPr>
                    </a:p>
                  </a:txBody>
                  <a:tcPr/>
                </a:tc>
                <a:extLst>
                  <a:ext uri="{0D108BD9-81ED-4DB2-BD59-A6C34878D82A}">
                    <a16:rowId xmlns:a16="http://schemas.microsoft.com/office/drawing/2014/main" val="1807076424"/>
                  </a:ext>
                </a:extLst>
              </a:tr>
              <a:tr h="370840">
                <a:tc>
                  <a:txBody>
                    <a:bodyPr/>
                    <a:lstStyle/>
                    <a:p>
                      <a:r>
                        <a:rPr lang="es-CO" dirty="0">
                          <a:solidFill>
                            <a:schemeClr val="tx1"/>
                          </a:solidFill>
                        </a:rPr>
                        <a:t>Vacío - NULL</a:t>
                      </a:r>
                      <a:endParaRPr lang="en-US" dirty="0">
                        <a:solidFill>
                          <a:schemeClr val="tx1"/>
                        </a:solidFill>
                      </a:endParaRPr>
                    </a:p>
                  </a:txBody>
                  <a:tcPr/>
                </a:tc>
                <a:tc>
                  <a:txBody>
                    <a:bodyPr/>
                    <a:lstStyle/>
                    <a:p>
                      <a:pPr algn="ctr"/>
                      <a:r>
                        <a:rPr lang="es-CO" dirty="0">
                          <a:solidFill>
                            <a:schemeClr val="tx1"/>
                          </a:solidFill>
                        </a:rPr>
                        <a:t>NULL</a:t>
                      </a:r>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497923490"/>
                  </a:ext>
                </a:extLst>
              </a:tr>
            </a:tbl>
          </a:graphicData>
        </a:graphic>
      </p:graphicFrame>
    </p:spTree>
    <p:extLst>
      <p:ext uri="{BB962C8B-B14F-4D97-AF65-F5344CB8AC3E}">
        <p14:creationId xmlns:p14="http://schemas.microsoft.com/office/powerpoint/2010/main" val="350360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TRANSFORMACIÓN DE TIPOS DE DATOS</a:t>
            </a:r>
            <a:endParaRPr dirty="0"/>
          </a:p>
        </p:txBody>
      </p:sp>
      <p:sp>
        <p:nvSpPr>
          <p:cNvPr id="296" name="Google Shape;296;p41"/>
          <p:cNvSpPr txBox="1">
            <a:spLocks noGrp="1"/>
          </p:cNvSpPr>
          <p:nvPr>
            <p:ph type="subTitle" idx="1"/>
          </p:nvPr>
        </p:nvSpPr>
        <p:spPr>
          <a:xfrm rot="-270">
            <a:off x="482004" y="1555649"/>
            <a:ext cx="3823200" cy="214705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b="0" i="0" dirty="0">
                <a:solidFill>
                  <a:srgbClr val="A9BAC9"/>
                </a:solidFill>
                <a:effectLst/>
                <a:latin typeface="quattrocento sans"/>
              </a:rPr>
              <a:t>La función </a:t>
            </a:r>
            <a:r>
              <a:rPr lang="es-ES" sz="1800" b="0" i="0" dirty="0" err="1">
                <a:solidFill>
                  <a:schemeClr val="bg1"/>
                </a:solidFill>
                <a:effectLst/>
                <a:latin typeface="quattrocento sans"/>
              </a:rPr>
              <a:t>class</a:t>
            </a:r>
            <a:r>
              <a:rPr lang="es-ES" sz="1800" b="0" i="0" dirty="0">
                <a:solidFill>
                  <a:schemeClr val="bg1"/>
                </a:solidFill>
                <a:effectLst/>
                <a:latin typeface="quattrocento sans"/>
              </a:rPr>
              <a:t>()</a:t>
            </a:r>
            <a:r>
              <a:rPr lang="es-ES" sz="1800" b="0" i="0" dirty="0">
                <a:solidFill>
                  <a:srgbClr val="A9BAC9"/>
                </a:solidFill>
                <a:effectLst/>
                <a:latin typeface="quattrocento sans"/>
              </a:rPr>
              <a:t> nos mostrará en la consola qué tipo de datos tenemos, ya que a simple vista es muy difícil saberlo, y si realizamos este pre proceso antes de comenzar a correr nuestros análisis, vamos a poder evitar varios inconvenientes con R</a:t>
            </a:r>
            <a:endParaRPr lang="es-ES" dirty="0"/>
          </a:p>
        </p:txBody>
      </p:sp>
      <p:sp>
        <p:nvSpPr>
          <p:cNvPr id="2" name="Rectangle: Rounded Corners 1">
            <a:extLst>
              <a:ext uri="{FF2B5EF4-FFF2-40B4-BE49-F238E27FC236}">
                <a16:creationId xmlns:a16="http://schemas.microsoft.com/office/drawing/2014/main" id="{85BFFCC4-D8DB-43F1-B056-91D99A94154F}"/>
              </a:ext>
            </a:extLst>
          </p:cNvPr>
          <p:cNvSpPr/>
          <p:nvPr/>
        </p:nvSpPr>
        <p:spPr>
          <a:xfrm>
            <a:off x="4572000" y="1616217"/>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4723685" y="1710415"/>
            <a:ext cx="3555076" cy="738664"/>
          </a:xfrm>
          <a:prstGeom prst="rect">
            <a:avLst/>
          </a:prstGeom>
          <a:noFill/>
        </p:spPr>
        <p:txBody>
          <a:bodyPr wrap="square" rtlCol="0">
            <a:spAutoFit/>
          </a:bodyPr>
          <a:lstStyle/>
          <a:p>
            <a:r>
              <a:rPr lang="es-CO" dirty="0">
                <a:solidFill>
                  <a:schemeClr val="bg1"/>
                </a:solidFill>
              </a:rPr>
              <a:t>&gt; </a:t>
            </a:r>
            <a:r>
              <a:rPr lang="es-ES" dirty="0">
                <a:solidFill>
                  <a:schemeClr val="bg1"/>
                </a:solidFill>
              </a:rPr>
              <a:t>número &lt;- 357 </a:t>
            </a:r>
          </a:p>
          <a:p>
            <a:r>
              <a:rPr lang="es-ES" dirty="0">
                <a:solidFill>
                  <a:schemeClr val="bg1"/>
                </a:solidFill>
              </a:rPr>
              <a:t>&gt;</a:t>
            </a:r>
          </a:p>
          <a:p>
            <a:r>
              <a:rPr lang="es-ES" dirty="0">
                <a:solidFill>
                  <a:schemeClr val="bg1"/>
                </a:solidFill>
              </a:rPr>
              <a:t>&gt; </a:t>
            </a:r>
            <a:r>
              <a:rPr lang="es-ES" dirty="0" err="1">
                <a:solidFill>
                  <a:schemeClr val="bg1"/>
                </a:solidFill>
              </a:rPr>
              <a:t>class</a:t>
            </a:r>
            <a:r>
              <a:rPr lang="es-ES" dirty="0">
                <a:solidFill>
                  <a:schemeClr val="bg1"/>
                </a:solidFill>
              </a:rPr>
              <a:t>(número)</a:t>
            </a:r>
            <a:endParaRPr lang="es-CO" dirty="0">
              <a:solidFill>
                <a:schemeClr val="bg1"/>
              </a:solidFill>
            </a:endParaRPr>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EE9E9FF1-96DC-42C0-BB83-941A341A126E}"/>
              </a:ext>
            </a:extLst>
          </p:cNvPr>
          <p:cNvSpPr/>
          <p:nvPr/>
        </p:nvSpPr>
        <p:spPr>
          <a:xfrm>
            <a:off x="4572000" y="2794827"/>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BA6CA-DEAE-411F-8565-1375E730B9EB}"/>
              </a:ext>
            </a:extLst>
          </p:cNvPr>
          <p:cNvSpPr txBox="1"/>
          <p:nvPr/>
        </p:nvSpPr>
        <p:spPr>
          <a:xfrm>
            <a:off x="4723685" y="2889025"/>
            <a:ext cx="3555076" cy="738664"/>
          </a:xfrm>
          <a:prstGeom prst="rect">
            <a:avLst/>
          </a:prstGeom>
          <a:noFill/>
        </p:spPr>
        <p:txBody>
          <a:bodyPr wrap="square" rtlCol="0">
            <a:spAutoFit/>
          </a:bodyPr>
          <a:lstStyle/>
          <a:p>
            <a:r>
              <a:rPr lang="es-CO" dirty="0">
                <a:solidFill>
                  <a:schemeClr val="bg1"/>
                </a:solidFill>
              </a:rPr>
              <a:t>&gt; combinado &lt;- c(2,1.62, "alelo", 			"</a:t>
            </a:r>
            <a:r>
              <a:rPr lang="es-CO" dirty="0" err="1">
                <a:solidFill>
                  <a:schemeClr val="bg1"/>
                </a:solidFill>
              </a:rPr>
              <a:t>HardyWeinberg</a:t>
            </a:r>
            <a:r>
              <a:rPr lang="es-CO" dirty="0">
                <a:solidFill>
                  <a:schemeClr val="bg1"/>
                </a:solidFill>
              </a:rPr>
              <a:t>") </a:t>
            </a:r>
          </a:p>
          <a:p>
            <a:r>
              <a:rPr lang="es-CO" dirty="0">
                <a:solidFill>
                  <a:schemeClr val="bg1"/>
                </a:solidFill>
              </a:rPr>
              <a:t>&gt; </a:t>
            </a:r>
            <a:r>
              <a:rPr lang="es-CO" dirty="0" err="1">
                <a:solidFill>
                  <a:schemeClr val="bg1"/>
                </a:solidFill>
              </a:rPr>
              <a:t>class</a:t>
            </a:r>
            <a:r>
              <a:rPr lang="es-CO" dirty="0">
                <a:solidFill>
                  <a:schemeClr val="bg1"/>
                </a:solidFill>
              </a:rPr>
              <a:t>(combinado)</a:t>
            </a:r>
          </a:p>
        </p:txBody>
      </p:sp>
      <p:sp>
        <p:nvSpPr>
          <p:cNvPr id="14" name="TextBox 13">
            <a:extLst>
              <a:ext uri="{FF2B5EF4-FFF2-40B4-BE49-F238E27FC236}">
                <a16:creationId xmlns:a16="http://schemas.microsoft.com/office/drawing/2014/main" id="{E0132440-552F-4356-91CD-9DD5BCCCAF7E}"/>
              </a:ext>
            </a:extLst>
          </p:cNvPr>
          <p:cNvSpPr txBox="1"/>
          <p:nvPr/>
        </p:nvSpPr>
        <p:spPr>
          <a:xfrm>
            <a:off x="231368" y="4112650"/>
            <a:ext cx="4073921" cy="338554"/>
          </a:xfrm>
          <a:prstGeom prst="rect">
            <a:avLst/>
          </a:prstGeom>
          <a:noFill/>
        </p:spPr>
        <p:txBody>
          <a:bodyPr wrap="square">
            <a:spAutoFit/>
          </a:bodyPr>
          <a:lstStyle/>
          <a:p>
            <a:pPr algn="ctr"/>
            <a:r>
              <a:rPr lang="en-US" sz="1600" dirty="0">
                <a:solidFill>
                  <a:schemeClr val="bg1">
                    <a:lumMod val="75000"/>
                  </a:schemeClr>
                </a:solidFill>
              </a:rPr>
              <a:t>logical -&gt; integer -&gt; numeric -&gt; character</a:t>
            </a:r>
          </a:p>
        </p:txBody>
      </p:sp>
      <p:sp>
        <p:nvSpPr>
          <p:cNvPr id="11" name="Rectangle: Rounded Corners 10">
            <a:extLst>
              <a:ext uri="{FF2B5EF4-FFF2-40B4-BE49-F238E27FC236}">
                <a16:creationId xmlns:a16="http://schemas.microsoft.com/office/drawing/2014/main" id="{F0080E1B-8569-4010-B8C9-807677C831B5}"/>
              </a:ext>
            </a:extLst>
          </p:cNvPr>
          <p:cNvSpPr/>
          <p:nvPr/>
        </p:nvSpPr>
        <p:spPr>
          <a:xfrm>
            <a:off x="4572000" y="3973437"/>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F2CA062-FEB4-4E30-B18C-F201DC56DD08}"/>
              </a:ext>
            </a:extLst>
          </p:cNvPr>
          <p:cNvSpPr txBox="1"/>
          <p:nvPr/>
        </p:nvSpPr>
        <p:spPr>
          <a:xfrm>
            <a:off x="4723685" y="4067635"/>
            <a:ext cx="3555076" cy="738664"/>
          </a:xfrm>
          <a:prstGeom prst="rect">
            <a:avLst/>
          </a:prstGeom>
          <a:noFill/>
        </p:spPr>
        <p:txBody>
          <a:bodyPr wrap="square" rtlCol="0">
            <a:spAutoFit/>
          </a:bodyPr>
          <a:lstStyle/>
          <a:p>
            <a:r>
              <a:rPr lang="es-CO" dirty="0" err="1">
                <a:solidFill>
                  <a:schemeClr val="bg1"/>
                </a:solidFill>
              </a:rPr>
              <a:t>as.character</a:t>
            </a:r>
            <a:r>
              <a:rPr lang="es-CO" dirty="0">
                <a:solidFill>
                  <a:schemeClr val="bg1"/>
                </a:solidFill>
              </a:rPr>
              <a:t>()</a:t>
            </a:r>
          </a:p>
          <a:p>
            <a:r>
              <a:rPr lang="es-CO" dirty="0" err="1">
                <a:solidFill>
                  <a:schemeClr val="bg1"/>
                </a:solidFill>
              </a:rPr>
              <a:t>as.numeric</a:t>
            </a:r>
            <a:r>
              <a:rPr lang="es-CO" dirty="0">
                <a:solidFill>
                  <a:schemeClr val="bg1"/>
                </a:solidFill>
              </a:rPr>
              <a:t>()</a:t>
            </a:r>
          </a:p>
          <a:p>
            <a:r>
              <a:rPr lang="es-CO" dirty="0" err="1">
                <a:solidFill>
                  <a:schemeClr val="bg1"/>
                </a:solidFill>
              </a:rPr>
              <a:t>as.character</a:t>
            </a:r>
            <a:endParaRPr lang="es-CO" dirty="0">
              <a:solidFill>
                <a:schemeClr val="bg1"/>
              </a:solidFill>
            </a:endParaRPr>
          </a:p>
        </p:txBody>
      </p:sp>
    </p:spTree>
    <p:extLst>
      <p:ext uri="{BB962C8B-B14F-4D97-AF65-F5344CB8AC3E}">
        <p14:creationId xmlns:p14="http://schemas.microsoft.com/office/powerpoint/2010/main" val="178359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left)">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wipe(left)">
                                      <p:cBhvr>
                                        <p:cTn id="37" dur="5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wipe(left)">
                                      <p:cBhvr>
                                        <p:cTn id="47" dur="500"/>
                                        <p:tgtEl>
                                          <p:spTgt spid="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xEl>
                                              <p:pRg st="1" end="1"/>
                                            </p:txEl>
                                          </p:spTgt>
                                        </p:tgtEl>
                                        <p:attrNameLst>
                                          <p:attrName>style.visibility</p:attrName>
                                        </p:attrNameLst>
                                      </p:cBhvr>
                                      <p:to>
                                        <p:strVal val="visible"/>
                                      </p:to>
                                    </p:set>
                                    <p:animEffect transition="in" filter="wipe(left)">
                                      <p:cBhvr>
                                        <p:cTn id="52" dur="500"/>
                                        <p:tgtEl>
                                          <p:spTgt spid="12">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
                                            <p:txEl>
                                              <p:pRg st="2" end="2"/>
                                            </p:txEl>
                                          </p:spTgt>
                                        </p:tgtEl>
                                        <p:attrNameLst>
                                          <p:attrName>style.visibility</p:attrName>
                                        </p:attrNameLst>
                                      </p:cBhvr>
                                      <p:to>
                                        <p:strVal val="visible"/>
                                      </p:to>
                                    </p:set>
                                    <p:animEffect transition="in" filter="wipe(left)">
                                      <p:cBhvr>
                                        <p:cTn id="5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TRANSFORMACIÓN DE TIPOS DE DATOS</a:t>
            </a:r>
            <a:endParaRPr dirty="0"/>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7" name="Table 12">
            <a:extLst>
              <a:ext uri="{FF2B5EF4-FFF2-40B4-BE49-F238E27FC236}">
                <a16:creationId xmlns:a16="http://schemas.microsoft.com/office/drawing/2014/main" id="{8A336DE9-4BCE-4835-ACB3-F4CE50CAA5FE}"/>
              </a:ext>
            </a:extLst>
          </p:cNvPr>
          <p:cNvGraphicFramePr>
            <a:graphicFrameLocks noGrp="1"/>
          </p:cNvGraphicFramePr>
          <p:nvPr>
            <p:extLst>
              <p:ext uri="{D42A27DB-BD31-4B8C-83A1-F6EECF244321}">
                <p14:modId xmlns:p14="http://schemas.microsoft.com/office/powerpoint/2010/main" val="4293168049"/>
              </p:ext>
            </p:extLst>
          </p:nvPr>
        </p:nvGraphicFramePr>
        <p:xfrm>
          <a:off x="299049" y="1454706"/>
          <a:ext cx="8448136" cy="3413468"/>
        </p:xfrm>
        <a:graphic>
          <a:graphicData uri="http://schemas.openxmlformats.org/drawingml/2006/table">
            <a:tbl>
              <a:tblPr firstRow="1" bandRow="1">
                <a:tableStyleId>{35758FB7-9AC5-4552-8A53-C91805E547FA}</a:tableStyleId>
              </a:tblPr>
              <a:tblGrid>
                <a:gridCol w="1426234">
                  <a:extLst>
                    <a:ext uri="{9D8B030D-6E8A-4147-A177-3AD203B41FA5}">
                      <a16:colId xmlns:a16="http://schemas.microsoft.com/office/drawing/2014/main" val="3769383178"/>
                    </a:ext>
                  </a:extLst>
                </a:gridCol>
                <a:gridCol w="2797834">
                  <a:extLst>
                    <a:ext uri="{9D8B030D-6E8A-4147-A177-3AD203B41FA5}">
                      <a16:colId xmlns:a16="http://schemas.microsoft.com/office/drawing/2014/main" val="891301051"/>
                    </a:ext>
                  </a:extLst>
                </a:gridCol>
                <a:gridCol w="1377351">
                  <a:extLst>
                    <a:ext uri="{9D8B030D-6E8A-4147-A177-3AD203B41FA5}">
                      <a16:colId xmlns:a16="http://schemas.microsoft.com/office/drawing/2014/main" val="3730003360"/>
                    </a:ext>
                  </a:extLst>
                </a:gridCol>
                <a:gridCol w="2846717">
                  <a:extLst>
                    <a:ext uri="{9D8B030D-6E8A-4147-A177-3AD203B41FA5}">
                      <a16:colId xmlns:a16="http://schemas.microsoft.com/office/drawing/2014/main" val="1146808957"/>
                    </a:ext>
                  </a:extLst>
                </a:gridCol>
              </a:tblGrid>
              <a:tr h="514232">
                <a:tc>
                  <a:txBody>
                    <a:bodyPr/>
                    <a:lstStyle/>
                    <a:p>
                      <a:r>
                        <a:rPr lang="es-CO" dirty="0">
                          <a:solidFill>
                            <a:schemeClr val="tx1"/>
                          </a:solidFill>
                        </a:rPr>
                        <a:t>Homogéneas</a:t>
                      </a:r>
                      <a:endParaRPr lang="en-US" dirty="0">
                        <a:solidFill>
                          <a:schemeClr val="tx1"/>
                        </a:solidFill>
                      </a:endParaRPr>
                    </a:p>
                  </a:txBody>
                  <a:tcPr/>
                </a:tc>
                <a:tc>
                  <a:txBody>
                    <a:bodyPr/>
                    <a:lstStyle/>
                    <a:p>
                      <a:r>
                        <a:rPr lang="es-CO" dirty="0">
                          <a:solidFill>
                            <a:schemeClr val="tx1"/>
                          </a:solidFill>
                        </a:rPr>
                        <a:t>Característica</a:t>
                      </a:r>
                      <a:endParaRPr lang="en-US" dirty="0">
                        <a:solidFill>
                          <a:schemeClr val="tx1"/>
                        </a:solidFill>
                      </a:endParaRPr>
                    </a:p>
                  </a:txBody>
                  <a:tcPr/>
                </a:tc>
                <a:tc>
                  <a:txBody>
                    <a:bodyPr/>
                    <a:lstStyle/>
                    <a:p>
                      <a:r>
                        <a:rPr lang="es-CO" dirty="0">
                          <a:solidFill>
                            <a:schemeClr val="tx1"/>
                          </a:solidFill>
                        </a:rPr>
                        <a:t>Heterogéneas</a:t>
                      </a:r>
                      <a:endParaRPr lang="en-US" dirty="0">
                        <a:solidFill>
                          <a:schemeClr val="tx1"/>
                        </a:solidFill>
                      </a:endParaRPr>
                    </a:p>
                  </a:txBody>
                  <a:tcPr/>
                </a:tc>
                <a:tc>
                  <a:txBody>
                    <a:bodyPr/>
                    <a:lstStyle/>
                    <a:p>
                      <a:r>
                        <a:rPr lang="es-CO" dirty="0">
                          <a:solidFill>
                            <a:schemeClr val="tx1"/>
                          </a:solidFill>
                        </a:rPr>
                        <a:t>Característica</a:t>
                      </a:r>
                      <a:endParaRPr lang="en-US" dirty="0">
                        <a:solidFill>
                          <a:schemeClr val="tx1"/>
                        </a:solidFill>
                      </a:endParaRPr>
                    </a:p>
                  </a:txBody>
                  <a:tcPr/>
                </a:tc>
                <a:extLst>
                  <a:ext uri="{0D108BD9-81ED-4DB2-BD59-A6C34878D82A}">
                    <a16:rowId xmlns:a16="http://schemas.microsoft.com/office/drawing/2014/main" val="3436428471"/>
                  </a:ext>
                </a:extLst>
              </a:tr>
              <a:tr h="1222836">
                <a:tc>
                  <a:txBody>
                    <a:bodyPr/>
                    <a:lstStyle/>
                    <a:p>
                      <a:r>
                        <a:rPr lang="es-CO" dirty="0">
                          <a:solidFill>
                            <a:schemeClr val="tx1"/>
                          </a:solidFill>
                        </a:rPr>
                        <a:t>Vector (Una dimensión)</a:t>
                      </a:r>
                      <a:endParaRPr lang="en-US" dirty="0">
                        <a:solidFill>
                          <a:schemeClr val="tx1"/>
                        </a:solidFill>
                      </a:endParaRPr>
                    </a:p>
                  </a:txBody>
                  <a:tcPr/>
                </a:tc>
                <a:tc>
                  <a:txBody>
                    <a:bodyPr/>
                    <a:lstStyle/>
                    <a:p>
                      <a:r>
                        <a:rPr lang="es-ES" sz="1400" b="0" i="0" u="none" strike="noStrike" cap="none" dirty="0">
                          <a:solidFill>
                            <a:schemeClr val="dk1"/>
                          </a:solidFill>
                          <a:effectLst/>
                          <a:latin typeface="+mn-lt"/>
                          <a:ea typeface="+mn-ea"/>
                          <a:cs typeface="+mn-cs"/>
                          <a:sym typeface="Arial"/>
                        </a:rPr>
                        <a:t>Colección de uno o mas datos del mismo tipo. Su dimensión es la misma cantidad de datos que posee</a:t>
                      </a:r>
                      <a:endParaRPr lang="en-US" dirty="0">
                        <a:solidFill>
                          <a:schemeClr val="tx1"/>
                        </a:solidFill>
                      </a:endParaRPr>
                    </a:p>
                  </a:txBody>
                  <a:tcPr/>
                </a:tc>
                <a:tc>
                  <a:txBody>
                    <a:bodyPr/>
                    <a:lstStyle/>
                    <a:p>
                      <a:r>
                        <a:rPr lang="es-CO" dirty="0">
                          <a:solidFill>
                            <a:schemeClr val="tx1"/>
                          </a:solidFill>
                        </a:rPr>
                        <a:t>Lista (Una dimensión)</a:t>
                      </a:r>
                      <a:endParaRPr lang="en-US" dirty="0">
                        <a:solidFill>
                          <a:schemeClr val="tx1"/>
                        </a:solidFill>
                      </a:endParaRPr>
                    </a:p>
                  </a:txBody>
                  <a:tcPr/>
                </a:tc>
                <a:tc>
                  <a:txBody>
                    <a:bodyPr/>
                    <a:lstStyle/>
                    <a:p>
                      <a:r>
                        <a:rPr lang="es-ES" sz="1400" b="0" i="0" u="none" strike="noStrike" cap="none" dirty="0">
                          <a:solidFill>
                            <a:schemeClr val="dk1"/>
                          </a:solidFill>
                          <a:effectLst/>
                          <a:latin typeface="+mn-lt"/>
                          <a:ea typeface="+mn-ea"/>
                          <a:cs typeface="+mn-cs"/>
                          <a:sym typeface="Arial"/>
                        </a:rPr>
                        <a:t>Al igual que los vectores posee solo una dimensión, pero sus datos pueden ser de diferentes tipos e incluso contener estructuras.</a:t>
                      </a:r>
                      <a:endParaRPr lang="en-US" dirty="0">
                        <a:solidFill>
                          <a:schemeClr val="tx1"/>
                        </a:solidFill>
                      </a:endParaRPr>
                    </a:p>
                  </a:txBody>
                  <a:tcPr/>
                </a:tc>
                <a:extLst>
                  <a:ext uri="{0D108BD9-81ED-4DB2-BD59-A6C34878D82A}">
                    <a16:rowId xmlns:a16="http://schemas.microsoft.com/office/drawing/2014/main" val="3051277889"/>
                  </a:ext>
                </a:extLst>
              </a:tr>
              <a:tr h="514232">
                <a:tc>
                  <a:txBody>
                    <a:bodyPr/>
                    <a:lstStyle/>
                    <a:p>
                      <a:r>
                        <a:rPr lang="en-US" sz="1400" b="0" i="0" u="none" strike="noStrike" cap="none" dirty="0" err="1">
                          <a:solidFill>
                            <a:schemeClr val="dk1"/>
                          </a:solidFill>
                          <a:effectLst/>
                          <a:latin typeface="+mn-lt"/>
                          <a:ea typeface="+mn-ea"/>
                          <a:cs typeface="+mn-cs"/>
                          <a:sym typeface="Arial"/>
                        </a:rPr>
                        <a:t>Matriz</a:t>
                      </a:r>
                      <a:r>
                        <a:rPr lang="en-US" sz="1400" b="0" i="0" u="none" strike="noStrike" cap="none" dirty="0">
                          <a:solidFill>
                            <a:schemeClr val="dk1"/>
                          </a:solidFill>
                          <a:effectLst/>
                          <a:latin typeface="+mn-lt"/>
                          <a:ea typeface="+mn-ea"/>
                          <a:cs typeface="+mn-cs"/>
                          <a:sym typeface="Arial"/>
                        </a:rPr>
                        <a:t> (Dos </a:t>
                      </a:r>
                      <a:r>
                        <a:rPr lang="en-US" sz="1400" b="0" i="0" u="none" strike="noStrike" cap="none" dirty="0" err="1">
                          <a:solidFill>
                            <a:schemeClr val="dk1"/>
                          </a:solidFill>
                          <a:effectLst/>
                          <a:latin typeface="+mn-lt"/>
                          <a:ea typeface="+mn-ea"/>
                          <a:cs typeface="+mn-cs"/>
                          <a:sym typeface="Arial"/>
                        </a:rPr>
                        <a:t>dimensiones</a:t>
                      </a:r>
                      <a:r>
                        <a:rPr lang="en-US" sz="1400" b="0" i="0" u="none" strike="noStrike" cap="none" dirty="0">
                          <a:solidFill>
                            <a:schemeClr val="dk1"/>
                          </a:solidFill>
                          <a:effectLst/>
                          <a:latin typeface="+mn-lt"/>
                          <a:ea typeface="+mn-ea"/>
                          <a:cs typeface="+mn-cs"/>
                          <a:sym typeface="Arial"/>
                        </a:rPr>
                        <a:t>)</a:t>
                      </a:r>
                      <a:endParaRPr lang="en-US" dirty="0">
                        <a:solidFill>
                          <a:schemeClr val="tx1"/>
                        </a:solidFill>
                      </a:endParaRPr>
                    </a:p>
                  </a:txBody>
                  <a:tcPr/>
                </a:tc>
                <a:tc>
                  <a:txBody>
                    <a:bodyPr/>
                    <a:lstStyle/>
                    <a:p>
                      <a:r>
                        <a:rPr lang="es-ES" sz="1400" b="0" i="0" u="none" strike="noStrike" cap="none" dirty="0">
                          <a:solidFill>
                            <a:schemeClr val="dk1"/>
                          </a:solidFill>
                          <a:effectLst/>
                          <a:latin typeface="+mn-lt"/>
                          <a:ea typeface="+mn-ea"/>
                          <a:cs typeface="+mn-cs"/>
                          <a:sym typeface="Arial"/>
                        </a:rPr>
                        <a:t>Solo puede contener datos de un solo tipo y posee sólo dos </a:t>
                      </a:r>
                      <a:r>
                        <a:rPr lang="es-ES" sz="1400" b="0" i="0" u="none" strike="noStrike" cap="none" dirty="0" err="1">
                          <a:solidFill>
                            <a:schemeClr val="dk1"/>
                          </a:solidFill>
                          <a:effectLst/>
                          <a:latin typeface="+mn-lt"/>
                          <a:ea typeface="+mn-ea"/>
                          <a:cs typeface="+mn-cs"/>
                          <a:sym typeface="Arial"/>
                        </a:rPr>
                        <a:t>dimensiones,</a:t>
                      </a:r>
                      <a:r>
                        <a:rPr lang="es-ES" dirty="0" err="1"/>
                        <a:t>largo</a:t>
                      </a:r>
                      <a:r>
                        <a:rPr lang="es-ES" sz="1400" b="0" i="0" u="none" strike="noStrike" cap="none" dirty="0">
                          <a:solidFill>
                            <a:schemeClr val="dk1"/>
                          </a:solidFill>
                          <a:effectLst/>
                          <a:latin typeface="+mn-lt"/>
                          <a:ea typeface="+mn-ea"/>
                          <a:cs typeface="+mn-cs"/>
                          <a:sym typeface="Arial"/>
                        </a:rPr>
                        <a:t> (</a:t>
                      </a:r>
                      <a:r>
                        <a:rPr lang="es-ES" sz="1400" b="1" i="0" u="none" strike="noStrike" cap="none" dirty="0">
                          <a:solidFill>
                            <a:schemeClr val="dk1"/>
                          </a:solidFill>
                          <a:effectLst/>
                          <a:latin typeface="+mn-lt"/>
                          <a:ea typeface="+mn-ea"/>
                          <a:cs typeface="+mn-cs"/>
                          <a:sym typeface="Arial"/>
                        </a:rPr>
                        <a:t>High</a:t>
                      </a:r>
                      <a:r>
                        <a:rPr lang="es-ES" sz="1400" b="0" i="0" u="none" strike="noStrike" cap="none" dirty="0">
                          <a:solidFill>
                            <a:schemeClr val="dk1"/>
                          </a:solidFill>
                          <a:effectLst/>
                          <a:latin typeface="+mn-lt"/>
                          <a:ea typeface="+mn-ea"/>
                          <a:cs typeface="+mn-cs"/>
                          <a:sym typeface="Arial"/>
                        </a:rPr>
                        <a:t>) y </a:t>
                      </a:r>
                      <a:r>
                        <a:rPr lang="es-ES" dirty="0"/>
                        <a:t>alto</a:t>
                      </a:r>
                      <a:r>
                        <a:rPr lang="es-ES" sz="1400" b="0" i="0" u="none" strike="noStrike" cap="none" dirty="0">
                          <a:solidFill>
                            <a:schemeClr val="dk1"/>
                          </a:solidFill>
                          <a:effectLst/>
                          <a:latin typeface="+mn-lt"/>
                          <a:ea typeface="+mn-ea"/>
                          <a:cs typeface="+mn-cs"/>
                          <a:sym typeface="Arial"/>
                        </a:rPr>
                        <a:t> (</a:t>
                      </a:r>
                      <a:r>
                        <a:rPr lang="es-ES" sz="1400" b="1" i="0" u="none" strike="noStrike" cap="none" dirty="0" err="1">
                          <a:solidFill>
                            <a:schemeClr val="dk1"/>
                          </a:solidFill>
                          <a:effectLst/>
                          <a:latin typeface="+mn-lt"/>
                          <a:ea typeface="+mn-ea"/>
                          <a:cs typeface="+mn-cs"/>
                          <a:sym typeface="Arial"/>
                        </a:rPr>
                        <a:t>length</a:t>
                      </a:r>
                      <a:r>
                        <a:rPr lang="es-ES" sz="1400" b="0" i="0" u="none" strike="noStrike" cap="none" dirty="0">
                          <a:solidFill>
                            <a:schemeClr val="dk1"/>
                          </a:solidFill>
                          <a:effectLst/>
                          <a:latin typeface="+mn-lt"/>
                          <a:ea typeface="+mn-ea"/>
                          <a:cs typeface="+mn-cs"/>
                          <a:sym typeface="Arial"/>
                        </a:rPr>
                        <a:t>)</a:t>
                      </a:r>
                      <a:endParaRPr lang="en-US" dirty="0">
                        <a:solidFill>
                          <a:schemeClr val="tx1"/>
                        </a:solidFill>
                      </a:endParaRPr>
                    </a:p>
                  </a:txBody>
                  <a:tcPr/>
                </a:tc>
                <a:tc>
                  <a:txBody>
                    <a:bodyPr/>
                    <a:lstStyle/>
                    <a:p>
                      <a:r>
                        <a:rPr lang="en-US" sz="1400" b="0" i="0" u="none" strike="noStrike" cap="none" dirty="0">
                          <a:solidFill>
                            <a:schemeClr val="dk1"/>
                          </a:solidFill>
                          <a:effectLst/>
                          <a:latin typeface="+mn-lt"/>
                          <a:ea typeface="+mn-ea"/>
                          <a:cs typeface="+mn-cs"/>
                          <a:sym typeface="Arial"/>
                        </a:rPr>
                        <a:t>Data Frame (Dos </a:t>
                      </a:r>
                      <a:r>
                        <a:rPr lang="en-US" sz="1400" b="0" i="0" u="none" strike="noStrike" cap="none" dirty="0" err="1">
                          <a:solidFill>
                            <a:schemeClr val="dk1"/>
                          </a:solidFill>
                          <a:effectLst/>
                          <a:latin typeface="+mn-lt"/>
                          <a:ea typeface="+mn-ea"/>
                          <a:cs typeface="+mn-cs"/>
                          <a:sym typeface="Arial"/>
                        </a:rPr>
                        <a:t>dimensiones</a:t>
                      </a:r>
                      <a:r>
                        <a:rPr lang="en-US" sz="1400" b="0" i="0" u="none" strike="noStrike" cap="none" dirty="0">
                          <a:solidFill>
                            <a:schemeClr val="dk1"/>
                          </a:solidFill>
                          <a:effectLst/>
                          <a:latin typeface="+mn-lt"/>
                          <a:ea typeface="+mn-ea"/>
                          <a:cs typeface="+mn-cs"/>
                          <a:sym typeface="Arial"/>
                        </a:rPr>
                        <a:t>)</a:t>
                      </a:r>
                      <a:endParaRPr lang="en-US" dirty="0">
                        <a:solidFill>
                          <a:schemeClr val="tx1"/>
                        </a:solidFill>
                      </a:endParaRPr>
                    </a:p>
                  </a:txBody>
                  <a:tcPr/>
                </a:tc>
                <a:tc>
                  <a:txBody>
                    <a:bodyPr/>
                    <a:lstStyle/>
                    <a:p>
                      <a:r>
                        <a:rPr lang="es-ES" sz="1400" b="0" i="0" u="none" strike="noStrike" cap="none" dirty="0">
                          <a:solidFill>
                            <a:schemeClr val="dk1"/>
                          </a:solidFill>
                          <a:effectLst/>
                          <a:latin typeface="+mn-lt"/>
                          <a:ea typeface="+mn-ea"/>
                          <a:cs typeface="+mn-cs"/>
                          <a:sym typeface="Arial"/>
                        </a:rPr>
                        <a:t>Puede contener datos de diferentes tipos, es la más común para hacer análisis de datos (mas flexible de una matriz).</a:t>
                      </a:r>
                      <a:endParaRPr lang="en-US" dirty="0">
                        <a:solidFill>
                          <a:schemeClr val="tx1"/>
                        </a:solidFill>
                      </a:endParaRPr>
                    </a:p>
                  </a:txBody>
                  <a:tcPr/>
                </a:tc>
                <a:extLst>
                  <a:ext uri="{0D108BD9-81ED-4DB2-BD59-A6C34878D82A}">
                    <a16:rowId xmlns:a16="http://schemas.microsoft.com/office/drawing/2014/main" val="814036469"/>
                  </a:ext>
                </a:extLst>
              </a:tr>
              <a:tr h="514232">
                <a:tc>
                  <a:txBody>
                    <a:bodyPr/>
                    <a:lstStyle/>
                    <a:p>
                      <a:r>
                        <a:rPr lang="en-US" sz="1400" b="0" i="0" u="none" strike="noStrike" cap="none" dirty="0">
                          <a:solidFill>
                            <a:schemeClr val="dk1"/>
                          </a:solidFill>
                          <a:effectLst/>
                          <a:latin typeface="+mn-lt"/>
                          <a:ea typeface="+mn-ea"/>
                          <a:cs typeface="+mn-cs"/>
                          <a:sym typeface="Arial"/>
                        </a:rPr>
                        <a:t>Array (n </a:t>
                      </a:r>
                      <a:r>
                        <a:rPr lang="en-US" sz="1400" b="0" i="0" u="none" strike="noStrike" cap="none" dirty="0" err="1">
                          <a:solidFill>
                            <a:schemeClr val="dk1"/>
                          </a:solidFill>
                          <a:effectLst/>
                          <a:latin typeface="+mn-lt"/>
                          <a:ea typeface="+mn-ea"/>
                          <a:cs typeface="+mn-cs"/>
                          <a:sym typeface="Arial"/>
                        </a:rPr>
                        <a:t>dimensiones</a:t>
                      </a:r>
                      <a:r>
                        <a:rPr lang="en-US" sz="1400" b="0" i="0" u="none" strike="noStrike" cap="none" dirty="0">
                          <a:solidFill>
                            <a:schemeClr val="dk1"/>
                          </a:solidFill>
                          <a:effectLst/>
                          <a:latin typeface="+mn-lt"/>
                          <a:ea typeface="+mn-ea"/>
                          <a:cs typeface="+mn-cs"/>
                          <a:sym typeface="Arial"/>
                        </a:rPr>
                        <a:t>)</a:t>
                      </a:r>
                      <a:endParaRPr lang="en-US" dirty="0">
                        <a:solidFill>
                          <a:schemeClr val="tx1"/>
                        </a:solidFill>
                      </a:endParaRPr>
                    </a:p>
                  </a:txBody>
                  <a:tcPr/>
                </a:tc>
                <a:tc>
                  <a:txBody>
                    <a:bodyPr/>
                    <a:lstStyle/>
                    <a:p>
                      <a:r>
                        <a:rPr lang="es-ES" sz="1400" b="0" i="0" u="none" strike="noStrike" cap="none" dirty="0">
                          <a:solidFill>
                            <a:schemeClr val="dk1"/>
                          </a:solidFill>
                          <a:effectLst/>
                          <a:latin typeface="+mn-lt"/>
                          <a:ea typeface="+mn-ea"/>
                          <a:cs typeface="+mn-cs"/>
                          <a:sym typeface="Arial"/>
                        </a:rPr>
                        <a:t>Iguales características que una matriz, pero puede poseer más de dos dimensiones</a:t>
                      </a:r>
                      <a:endParaRPr lang="en-US" dirty="0">
                        <a:solidFill>
                          <a:schemeClr val="tx1"/>
                        </a:solidFill>
                      </a:endParaRPr>
                    </a:p>
                  </a:txBody>
                  <a:tcPr/>
                </a:tc>
                <a:tc>
                  <a:txBody>
                    <a:bodyPr/>
                    <a:lstStyle/>
                    <a:p>
                      <a:endParaRPr lang="en-US">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484927248"/>
                  </a:ext>
                </a:extLst>
              </a:tr>
            </a:tbl>
          </a:graphicData>
        </a:graphic>
      </p:graphicFrame>
    </p:spTree>
    <p:extLst>
      <p:ext uri="{BB962C8B-B14F-4D97-AF65-F5344CB8AC3E}">
        <p14:creationId xmlns:p14="http://schemas.microsoft.com/office/powerpoint/2010/main" val="433768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35"/>
        <p:cNvGrpSpPr/>
        <p:nvPr/>
      </p:nvGrpSpPr>
      <p:grpSpPr>
        <a:xfrm>
          <a:off x="0" y="0"/>
          <a:ext cx="0" cy="0"/>
          <a:chOff x="0" y="0"/>
          <a:chExt cx="0" cy="0"/>
        </a:xfrm>
      </p:grpSpPr>
      <p:sp>
        <p:nvSpPr>
          <p:cNvPr id="436" name="Google Shape;436;p50"/>
          <p:cNvSpPr txBox="1">
            <a:spLocks noGrp="1"/>
          </p:cNvSpPr>
          <p:nvPr>
            <p:ph type="title"/>
          </p:nvPr>
        </p:nvSpPr>
        <p:spPr>
          <a:xfrm>
            <a:off x="720000" y="245701"/>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SOBRE MÍ</a:t>
            </a:r>
            <a:endParaRPr dirty="0"/>
          </a:p>
        </p:txBody>
      </p:sp>
      <p:sp>
        <p:nvSpPr>
          <p:cNvPr id="439" name="Google Shape;439;p50"/>
          <p:cNvSpPr txBox="1"/>
          <p:nvPr/>
        </p:nvSpPr>
        <p:spPr>
          <a:xfrm>
            <a:off x="5616667" y="1014278"/>
            <a:ext cx="2664887" cy="123703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dirty="0">
                <a:solidFill>
                  <a:schemeClr val="accent6"/>
                </a:solidFill>
                <a:latin typeface="Oswald Medium"/>
                <a:ea typeface="Oswald Medium"/>
                <a:cs typeface="Oswald Medium"/>
                <a:sym typeface="Oswald Medium"/>
              </a:rPr>
              <a:t>DAVID</a:t>
            </a:r>
          </a:p>
          <a:p>
            <a:pPr marL="0" lvl="0" indent="0" algn="r" rtl="0">
              <a:spcBef>
                <a:spcPts val="0"/>
              </a:spcBef>
              <a:spcAft>
                <a:spcPts val="0"/>
              </a:spcAft>
              <a:buNone/>
            </a:pPr>
            <a:r>
              <a:rPr lang="en" sz="3600" dirty="0">
                <a:solidFill>
                  <a:schemeClr val="accent6"/>
                </a:solidFill>
                <a:latin typeface="Oswald Medium"/>
                <a:ea typeface="Oswald Medium"/>
                <a:cs typeface="Oswald Medium"/>
                <a:sym typeface="Oswald Medium"/>
              </a:rPr>
              <a:t>VANEGAS</a:t>
            </a:r>
            <a:endParaRPr sz="3600" dirty="0">
              <a:solidFill>
                <a:schemeClr val="accent6"/>
              </a:solidFill>
              <a:latin typeface="Oswald Medium"/>
              <a:ea typeface="Oswald Medium"/>
              <a:cs typeface="Oswald Medium"/>
              <a:sym typeface="Oswald Medium"/>
            </a:endParaRPr>
          </a:p>
        </p:txBody>
      </p:sp>
      <p:sp>
        <p:nvSpPr>
          <p:cNvPr id="440" name="Google Shape;440;p50"/>
          <p:cNvSpPr txBox="1"/>
          <p:nvPr/>
        </p:nvSpPr>
        <p:spPr>
          <a:xfrm>
            <a:off x="4079647" y="2414194"/>
            <a:ext cx="4201907" cy="217399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ES" sz="1800" dirty="0">
                <a:solidFill>
                  <a:srgbClr val="F3F3F3"/>
                </a:solidFill>
                <a:latin typeface="Raleway"/>
                <a:ea typeface="Raleway"/>
                <a:cs typeface="Raleway"/>
                <a:sym typeface="Raleway"/>
              </a:rPr>
              <a:t>Biólogo egresado del departamento de Biología de la Universidad del Quindío (Armenia – Quindío)</a:t>
            </a:r>
          </a:p>
          <a:p>
            <a:pPr marL="0" lvl="0" indent="0" algn="r" rtl="0">
              <a:spcBef>
                <a:spcPts val="0"/>
              </a:spcBef>
              <a:spcAft>
                <a:spcPts val="0"/>
              </a:spcAft>
              <a:buNone/>
            </a:pPr>
            <a:endParaRPr lang="es-ES" sz="1800" dirty="0">
              <a:solidFill>
                <a:srgbClr val="F3F3F3"/>
              </a:solidFill>
              <a:latin typeface="Raleway"/>
              <a:ea typeface="Raleway"/>
              <a:cs typeface="Raleway"/>
              <a:sym typeface="Raleway"/>
            </a:endParaRPr>
          </a:p>
          <a:p>
            <a:pPr marL="0" lvl="0" indent="0" algn="r" rtl="0">
              <a:spcBef>
                <a:spcPts val="0"/>
              </a:spcBef>
              <a:spcAft>
                <a:spcPts val="0"/>
              </a:spcAft>
              <a:buNone/>
            </a:pPr>
            <a:r>
              <a:rPr lang="es-ES" sz="1800" dirty="0">
                <a:solidFill>
                  <a:srgbClr val="F3F3F3"/>
                </a:solidFill>
                <a:latin typeface="Raleway"/>
                <a:ea typeface="Raleway"/>
                <a:cs typeface="Raleway"/>
                <a:sym typeface="Raleway"/>
              </a:rPr>
              <a:t>Especializado en Ciencias de los Datos de la Universidad Johns Hopkins (Coursera)</a:t>
            </a:r>
          </a:p>
        </p:txBody>
      </p:sp>
      <p:pic>
        <p:nvPicPr>
          <p:cNvPr id="16" name="Picture 4">
            <a:extLst>
              <a:ext uri="{FF2B5EF4-FFF2-40B4-BE49-F238E27FC236}">
                <a16:creationId xmlns:a16="http://schemas.microsoft.com/office/drawing/2014/main" id="{14965B80-3739-46E4-970C-A6B4EB1AB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A2EEBBB-CDF8-49F4-BDC0-5BBDC878C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73" y="898813"/>
            <a:ext cx="3345873" cy="33458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TIPOS DE DATOS</a:t>
            </a:r>
            <a:endParaRPr dirty="0"/>
          </a:p>
        </p:txBody>
      </p:sp>
      <p:sp>
        <p:nvSpPr>
          <p:cNvPr id="2" name="Rectangle: Rounded Corners 1">
            <a:extLst>
              <a:ext uri="{FF2B5EF4-FFF2-40B4-BE49-F238E27FC236}">
                <a16:creationId xmlns:a16="http://schemas.microsoft.com/office/drawing/2014/main" id="{85BFFCC4-D8DB-43F1-B056-91D99A94154F}"/>
              </a:ext>
            </a:extLst>
          </p:cNvPr>
          <p:cNvSpPr/>
          <p:nvPr/>
        </p:nvSpPr>
        <p:spPr>
          <a:xfrm>
            <a:off x="362309" y="1478194"/>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0154FB-4AFC-48DC-AC8B-A3D8C055DFC5}"/>
              </a:ext>
            </a:extLst>
          </p:cNvPr>
          <p:cNvSpPr txBox="1"/>
          <p:nvPr/>
        </p:nvSpPr>
        <p:spPr>
          <a:xfrm>
            <a:off x="513994" y="1572392"/>
            <a:ext cx="3555076" cy="738664"/>
          </a:xfrm>
          <a:prstGeom prst="rect">
            <a:avLst/>
          </a:prstGeom>
          <a:noFill/>
        </p:spPr>
        <p:txBody>
          <a:bodyPr wrap="square" rtlCol="0">
            <a:spAutoFit/>
          </a:bodyPr>
          <a:lstStyle/>
          <a:p>
            <a:r>
              <a:rPr lang="es-CO" dirty="0">
                <a:solidFill>
                  <a:schemeClr val="bg1"/>
                </a:solidFill>
              </a:rPr>
              <a:t>&gt; </a:t>
            </a:r>
            <a:r>
              <a:rPr lang="es-ES" dirty="0" err="1">
                <a:solidFill>
                  <a:schemeClr val="bg1"/>
                </a:solidFill>
              </a:rPr>
              <a:t>num</a:t>
            </a:r>
            <a:r>
              <a:rPr lang="es-ES" dirty="0">
                <a:solidFill>
                  <a:schemeClr val="bg1"/>
                </a:solidFill>
              </a:rPr>
              <a:t> &lt;- c(1233,555,88,99,17)</a:t>
            </a:r>
          </a:p>
          <a:p>
            <a:r>
              <a:rPr lang="es-ES" dirty="0">
                <a:solidFill>
                  <a:schemeClr val="bg1"/>
                </a:solidFill>
              </a:rPr>
              <a:t>&gt; </a:t>
            </a:r>
            <a:r>
              <a:rPr lang="es-ES" dirty="0" err="1">
                <a:solidFill>
                  <a:schemeClr val="bg1"/>
                </a:solidFill>
              </a:rPr>
              <a:t>class</a:t>
            </a:r>
            <a:r>
              <a:rPr lang="es-ES" dirty="0">
                <a:solidFill>
                  <a:schemeClr val="bg1"/>
                </a:solidFill>
              </a:rPr>
              <a:t>(</a:t>
            </a:r>
            <a:r>
              <a:rPr lang="es-ES" dirty="0" err="1">
                <a:solidFill>
                  <a:schemeClr val="bg1"/>
                </a:solidFill>
              </a:rPr>
              <a:t>num</a:t>
            </a:r>
            <a:r>
              <a:rPr lang="es-ES" dirty="0">
                <a:solidFill>
                  <a:schemeClr val="bg1"/>
                </a:solidFill>
              </a:rPr>
              <a:t>)</a:t>
            </a:r>
          </a:p>
          <a:p>
            <a:r>
              <a:rPr lang="es-CO" dirty="0">
                <a:solidFill>
                  <a:schemeClr val="bg1"/>
                </a:solidFill>
              </a:rPr>
              <a:t>&gt; </a:t>
            </a:r>
            <a:r>
              <a:rPr lang="es-CO" dirty="0" err="1">
                <a:solidFill>
                  <a:schemeClr val="bg1"/>
                </a:solidFill>
              </a:rPr>
              <a:t>is.vector</a:t>
            </a:r>
            <a:r>
              <a:rPr lang="es-CO" dirty="0">
                <a:solidFill>
                  <a:schemeClr val="bg1"/>
                </a:solidFill>
              </a:rPr>
              <a:t>(</a:t>
            </a:r>
            <a:r>
              <a:rPr lang="es-CO" dirty="0" err="1">
                <a:solidFill>
                  <a:schemeClr val="bg1"/>
                </a:solidFill>
              </a:rPr>
              <a:t>num</a:t>
            </a:r>
            <a:r>
              <a:rPr lang="es-CO" dirty="0">
                <a:solidFill>
                  <a:schemeClr val="bg1"/>
                </a:solidFill>
              </a:rPr>
              <a:t>)</a:t>
            </a:r>
          </a:p>
        </p:txBody>
      </p:sp>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EE9E9FF1-96DC-42C0-BB83-941A341A126E}"/>
              </a:ext>
            </a:extLst>
          </p:cNvPr>
          <p:cNvSpPr/>
          <p:nvPr/>
        </p:nvSpPr>
        <p:spPr>
          <a:xfrm>
            <a:off x="362309" y="2731807"/>
            <a:ext cx="3823320" cy="955533"/>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BA6CA-DEAE-411F-8565-1375E730B9EB}"/>
              </a:ext>
            </a:extLst>
          </p:cNvPr>
          <p:cNvSpPr txBox="1"/>
          <p:nvPr/>
        </p:nvSpPr>
        <p:spPr>
          <a:xfrm>
            <a:off x="513994" y="2826005"/>
            <a:ext cx="3555076" cy="738664"/>
          </a:xfrm>
          <a:prstGeom prst="rect">
            <a:avLst/>
          </a:prstGeom>
          <a:noFill/>
        </p:spPr>
        <p:txBody>
          <a:bodyPr wrap="square" rtlCol="0">
            <a:spAutoFit/>
          </a:bodyPr>
          <a:lstStyle/>
          <a:p>
            <a:r>
              <a:rPr lang="es-CO" dirty="0">
                <a:solidFill>
                  <a:schemeClr val="bg1"/>
                </a:solidFill>
              </a:rPr>
              <a:t>&gt; </a:t>
            </a:r>
            <a:r>
              <a:rPr lang="es-CO" dirty="0" err="1">
                <a:solidFill>
                  <a:schemeClr val="bg1"/>
                </a:solidFill>
              </a:rPr>
              <a:t>mat</a:t>
            </a:r>
            <a:r>
              <a:rPr lang="es-CO" dirty="0">
                <a:solidFill>
                  <a:schemeClr val="bg1"/>
                </a:solidFill>
              </a:rPr>
              <a:t> &lt;- </a:t>
            </a:r>
            <a:r>
              <a:rPr lang="es-CO" dirty="0" err="1">
                <a:solidFill>
                  <a:schemeClr val="bg1"/>
                </a:solidFill>
              </a:rPr>
              <a:t>matrix</a:t>
            </a:r>
            <a:r>
              <a:rPr lang="es-CO" dirty="0">
                <a:solidFill>
                  <a:schemeClr val="bg1"/>
                </a:solidFill>
              </a:rPr>
              <a:t>(1:12, </a:t>
            </a:r>
            <a:r>
              <a:rPr lang="es-CO" dirty="0" err="1">
                <a:solidFill>
                  <a:schemeClr val="bg1"/>
                </a:solidFill>
              </a:rPr>
              <a:t>nrow</a:t>
            </a:r>
            <a:r>
              <a:rPr lang="es-CO" dirty="0">
                <a:solidFill>
                  <a:schemeClr val="bg1"/>
                </a:solidFill>
              </a:rPr>
              <a:t> = 6, </a:t>
            </a:r>
            <a:r>
              <a:rPr lang="es-CO" dirty="0" err="1">
                <a:solidFill>
                  <a:schemeClr val="bg1"/>
                </a:solidFill>
              </a:rPr>
              <a:t>ncol</a:t>
            </a:r>
            <a:r>
              <a:rPr lang="es-CO" dirty="0">
                <a:solidFill>
                  <a:schemeClr val="bg1"/>
                </a:solidFill>
              </a:rPr>
              <a:t> = 2)</a:t>
            </a:r>
          </a:p>
          <a:p>
            <a:r>
              <a:rPr lang="es-CO" dirty="0">
                <a:solidFill>
                  <a:schemeClr val="bg1"/>
                </a:solidFill>
              </a:rPr>
              <a:t>&gt; </a:t>
            </a:r>
          </a:p>
          <a:p>
            <a:r>
              <a:rPr lang="es-CO" dirty="0">
                <a:solidFill>
                  <a:schemeClr val="bg1"/>
                </a:solidFill>
              </a:rPr>
              <a:t>&gt; </a:t>
            </a:r>
            <a:r>
              <a:rPr lang="es-CO" dirty="0" err="1">
                <a:solidFill>
                  <a:schemeClr val="bg1"/>
                </a:solidFill>
              </a:rPr>
              <a:t>class</a:t>
            </a:r>
            <a:r>
              <a:rPr lang="es-CO" dirty="0">
                <a:solidFill>
                  <a:schemeClr val="bg1"/>
                </a:solidFill>
              </a:rPr>
              <a:t>(</a:t>
            </a:r>
            <a:r>
              <a:rPr lang="es-CO" dirty="0" err="1">
                <a:solidFill>
                  <a:schemeClr val="bg1"/>
                </a:solidFill>
              </a:rPr>
              <a:t>mat</a:t>
            </a:r>
            <a:r>
              <a:rPr lang="es-CO" dirty="0">
                <a:solidFill>
                  <a:schemeClr val="bg1"/>
                </a:solidFill>
              </a:rPr>
              <a:t>)</a:t>
            </a:r>
          </a:p>
        </p:txBody>
      </p:sp>
      <p:sp>
        <p:nvSpPr>
          <p:cNvPr id="17" name="Rectangle: Rounded Corners 16">
            <a:extLst>
              <a:ext uri="{FF2B5EF4-FFF2-40B4-BE49-F238E27FC236}">
                <a16:creationId xmlns:a16="http://schemas.microsoft.com/office/drawing/2014/main" id="{463786E8-7402-4F39-94F3-BB7C832011C9}"/>
              </a:ext>
            </a:extLst>
          </p:cNvPr>
          <p:cNvSpPr/>
          <p:nvPr/>
        </p:nvSpPr>
        <p:spPr>
          <a:xfrm>
            <a:off x="4958371" y="1460987"/>
            <a:ext cx="3823320" cy="185155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8BBACFC-EE6D-49A9-862F-D1BFA94750ED}"/>
              </a:ext>
            </a:extLst>
          </p:cNvPr>
          <p:cNvSpPr txBox="1"/>
          <p:nvPr/>
        </p:nvSpPr>
        <p:spPr>
          <a:xfrm>
            <a:off x="5110056" y="1555185"/>
            <a:ext cx="3555076" cy="1600438"/>
          </a:xfrm>
          <a:prstGeom prst="rect">
            <a:avLst/>
          </a:prstGeom>
          <a:noFill/>
        </p:spPr>
        <p:txBody>
          <a:bodyPr wrap="square" rtlCol="0">
            <a:spAutoFit/>
          </a:bodyPr>
          <a:lstStyle/>
          <a:p>
            <a:r>
              <a:rPr lang="es-CO" dirty="0">
                <a:solidFill>
                  <a:schemeClr val="bg1"/>
                </a:solidFill>
              </a:rPr>
              <a:t>&gt; </a:t>
            </a:r>
            <a:r>
              <a:rPr lang="es-CO" dirty="0" err="1">
                <a:solidFill>
                  <a:schemeClr val="bg1"/>
                </a:solidFill>
              </a:rPr>
              <a:t>mi_df</a:t>
            </a:r>
            <a:r>
              <a:rPr lang="es-CO" dirty="0">
                <a:solidFill>
                  <a:schemeClr val="bg1"/>
                </a:solidFill>
              </a:rPr>
              <a:t> &lt;- data.frame("entero" = 1:4, </a:t>
            </a:r>
          </a:p>
          <a:p>
            <a:r>
              <a:rPr lang="es-CO" dirty="0">
                <a:solidFill>
                  <a:schemeClr val="bg1"/>
                </a:solidFill>
              </a:rPr>
              <a:t>  	"factor" = c("a", "b", "c", "d"),</a:t>
            </a:r>
          </a:p>
          <a:p>
            <a:r>
              <a:rPr lang="es-CO" dirty="0">
                <a:solidFill>
                  <a:schemeClr val="bg1"/>
                </a:solidFill>
              </a:rPr>
              <a:t>	"numero" = c(1.2, 3.4, 4.5, 6),</a:t>
            </a:r>
          </a:p>
          <a:p>
            <a:r>
              <a:rPr lang="es-CO" dirty="0">
                <a:solidFill>
                  <a:schemeClr val="bg1"/>
                </a:solidFill>
              </a:rPr>
              <a:t>  	"cadena" = </a:t>
            </a:r>
            <a:r>
              <a:rPr lang="es-CO" dirty="0" err="1">
                <a:solidFill>
                  <a:schemeClr val="bg1"/>
                </a:solidFill>
              </a:rPr>
              <a:t>as.character</a:t>
            </a:r>
            <a:r>
              <a:rPr lang="es-CO" dirty="0">
                <a:solidFill>
                  <a:schemeClr val="bg1"/>
                </a:solidFill>
              </a:rPr>
              <a:t>(c("a", 		"b", "c", "d")))</a:t>
            </a:r>
          </a:p>
          <a:p>
            <a:r>
              <a:rPr lang="es-CO" dirty="0">
                <a:solidFill>
                  <a:schemeClr val="bg1"/>
                </a:solidFill>
              </a:rPr>
              <a:t>&gt;</a:t>
            </a:r>
          </a:p>
          <a:p>
            <a:r>
              <a:rPr lang="es-CO" dirty="0">
                <a:solidFill>
                  <a:schemeClr val="bg1"/>
                </a:solidFill>
              </a:rPr>
              <a:t>&gt; </a:t>
            </a:r>
            <a:r>
              <a:rPr lang="es-CO" dirty="0" err="1">
                <a:solidFill>
                  <a:schemeClr val="bg1"/>
                </a:solidFill>
              </a:rPr>
              <a:t>str</a:t>
            </a:r>
            <a:r>
              <a:rPr lang="es-CO" dirty="0">
                <a:solidFill>
                  <a:schemeClr val="bg1"/>
                </a:solidFill>
              </a:rPr>
              <a:t>(</a:t>
            </a:r>
            <a:r>
              <a:rPr lang="es-CO" dirty="0" err="1">
                <a:solidFill>
                  <a:schemeClr val="bg1"/>
                </a:solidFill>
              </a:rPr>
              <a:t>mi_df</a:t>
            </a:r>
            <a:r>
              <a:rPr lang="es-CO" dirty="0">
                <a:solidFill>
                  <a:schemeClr val="bg1"/>
                </a:solidFill>
              </a:rPr>
              <a:t>)</a:t>
            </a:r>
          </a:p>
        </p:txBody>
      </p:sp>
    </p:spTree>
    <p:extLst>
      <p:ext uri="{BB962C8B-B14F-4D97-AF65-F5344CB8AC3E}">
        <p14:creationId xmlns:p14="http://schemas.microsoft.com/office/powerpoint/2010/main" val="10068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left)">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wipe(left)">
                                      <p:cBhvr>
                                        <p:cTn id="37" dur="5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wipe(left)">
                                      <p:cBhvr>
                                        <p:cTn id="42" dur="500"/>
                                        <p:tgtEl>
                                          <p:spTgt spid="1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wipe(left)">
                                      <p:cBhvr>
                                        <p:cTn id="52" dur="500"/>
                                        <p:tgtEl>
                                          <p:spTgt spid="1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animEffect transition="in" filter="wipe(left)">
                                      <p:cBhvr>
                                        <p:cTn id="57" dur="500"/>
                                        <p:tgtEl>
                                          <p:spTgt spid="18">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8">
                                            <p:txEl>
                                              <p:pRg st="2" end="2"/>
                                            </p:txEl>
                                          </p:spTgt>
                                        </p:tgtEl>
                                        <p:attrNameLst>
                                          <p:attrName>style.visibility</p:attrName>
                                        </p:attrNameLst>
                                      </p:cBhvr>
                                      <p:to>
                                        <p:strVal val="visible"/>
                                      </p:to>
                                    </p:set>
                                    <p:animEffect transition="in" filter="wipe(left)">
                                      <p:cBhvr>
                                        <p:cTn id="62" dur="500"/>
                                        <p:tgtEl>
                                          <p:spTgt spid="18">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8">
                                            <p:txEl>
                                              <p:pRg st="3" end="3"/>
                                            </p:txEl>
                                          </p:spTgt>
                                        </p:tgtEl>
                                        <p:attrNameLst>
                                          <p:attrName>style.visibility</p:attrName>
                                        </p:attrNameLst>
                                      </p:cBhvr>
                                      <p:to>
                                        <p:strVal val="visible"/>
                                      </p:to>
                                    </p:set>
                                    <p:animEffect transition="in" filter="wipe(left)">
                                      <p:cBhvr>
                                        <p:cTn id="67" dur="500"/>
                                        <p:tgtEl>
                                          <p:spTgt spid="18">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8">
                                            <p:txEl>
                                              <p:pRg st="4" end="4"/>
                                            </p:txEl>
                                          </p:spTgt>
                                        </p:tgtEl>
                                        <p:attrNameLst>
                                          <p:attrName>style.visibility</p:attrName>
                                        </p:attrNameLst>
                                      </p:cBhvr>
                                      <p:to>
                                        <p:strVal val="visible"/>
                                      </p:to>
                                    </p:set>
                                    <p:animEffect transition="in" filter="wipe(left)">
                                      <p:cBhvr>
                                        <p:cTn id="72" dur="500"/>
                                        <p:tgtEl>
                                          <p:spTgt spid="18">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8">
                                            <p:txEl>
                                              <p:pRg st="5" end="5"/>
                                            </p:txEl>
                                          </p:spTgt>
                                        </p:tgtEl>
                                        <p:attrNameLst>
                                          <p:attrName>style.visibility</p:attrName>
                                        </p:attrNameLst>
                                      </p:cBhvr>
                                      <p:to>
                                        <p:strVal val="visible"/>
                                      </p:to>
                                    </p:set>
                                    <p:animEffect transition="in" filter="wipe(left)">
                                      <p:cBhvr>
                                        <p:cTn id="77"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227" name="Google Shape;227;p36"/>
          <p:cNvSpPr txBox="1">
            <a:spLocks noGrp="1"/>
          </p:cNvSpPr>
          <p:nvPr>
            <p:ph type="subTitle" idx="1"/>
          </p:nvPr>
        </p:nvSpPr>
        <p:spPr>
          <a:xfrm rot="449">
            <a:off x="768825" y="3569990"/>
            <a:ext cx="22989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Lectura de datos</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8F574972-9369-4C74-BA47-1132D4C24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1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263987" y="3095035"/>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700" b="0" i="0" dirty="0">
                <a:solidFill>
                  <a:srgbClr val="BDC1C6"/>
                </a:solidFill>
                <a:effectLst/>
                <a:latin typeface="arial" panose="020B0604020202020204" pitchFamily="34" charset="0"/>
              </a:rPr>
              <a:t>Se trata de un archivo de texto plano. Para poder importarlo a nuestra base de R sólo necesitaremos la función </a:t>
            </a:r>
            <a:r>
              <a:rPr lang="es-ES" sz="1700" b="0" i="1" dirty="0" err="1">
                <a:solidFill>
                  <a:schemeClr val="bg1"/>
                </a:solidFill>
                <a:effectLst/>
                <a:highlight>
                  <a:srgbClr val="000000"/>
                </a:highlight>
                <a:latin typeface="arial" panose="020B0604020202020204" pitchFamily="34" charset="0"/>
              </a:rPr>
              <a:t>read.table</a:t>
            </a:r>
            <a:r>
              <a:rPr lang="es-ES" sz="1700" b="0" i="1" dirty="0">
                <a:solidFill>
                  <a:schemeClr val="bg1"/>
                </a:solidFill>
                <a:effectLst/>
                <a:highlight>
                  <a:srgbClr val="000000"/>
                </a:highlight>
                <a:latin typeface="arial" panose="020B0604020202020204" pitchFamily="34" charset="0"/>
              </a:rPr>
              <a:t>()</a:t>
            </a:r>
            <a:r>
              <a:rPr lang="es-ES" sz="1700" b="0" i="0" dirty="0">
                <a:solidFill>
                  <a:srgbClr val="BDC1C6"/>
                </a:solidFill>
                <a:effectLst/>
                <a:latin typeface="arial" panose="020B0604020202020204" pitchFamily="34" charset="0"/>
              </a:rPr>
              <a:t>, recuerda que si necesitas información sobre esta función, puedes digitar </a:t>
            </a:r>
            <a:r>
              <a:rPr lang="es-ES" sz="1700" b="0" i="1" dirty="0">
                <a:solidFill>
                  <a:schemeClr val="bg1"/>
                </a:solidFill>
                <a:effectLst/>
                <a:highlight>
                  <a:srgbClr val="000000"/>
                </a:highlight>
                <a:latin typeface="arial" panose="020B0604020202020204" pitchFamily="34" charset="0"/>
              </a:rPr>
              <a:t>?</a:t>
            </a:r>
            <a:r>
              <a:rPr lang="es-ES" sz="1700" b="0" i="1" dirty="0" err="1">
                <a:solidFill>
                  <a:schemeClr val="bg1"/>
                </a:solidFill>
                <a:effectLst/>
                <a:highlight>
                  <a:srgbClr val="000000"/>
                </a:highlight>
                <a:latin typeface="arial" panose="020B0604020202020204" pitchFamily="34" charset="0"/>
              </a:rPr>
              <a:t>read.table</a:t>
            </a:r>
            <a:r>
              <a:rPr lang="es-ES" sz="1700" b="0" i="1" dirty="0">
                <a:solidFill>
                  <a:schemeClr val="bg1"/>
                </a:solidFill>
                <a:effectLst/>
                <a:highlight>
                  <a:srgbClr val="000000"/>
                </a:highlight>
                <a:latin typeface="arial" panose="020B0604020202020204" pitchFamily="34" charset="0"/>
              </a:rPr>
              <a:t>()</a:t>
            </a:r>
            <a:r>
              <a:rPr lang="es-ES" sz="1700" b="0" i="0" dirty="0">
                <a:solidFill>
                  <a:srgbClr val="BDC1C6"/>
                </a:solidFill>
                <a:effectLst/>
                <a:latin typeface="arial" panose="020B0604020202020204" pitchFamily="34" charset="0"/>
              </a:rPr>
              <a:t>.</a:t>
            </a:r>
            <a:endParaRPr lang="es-ES" sz="1700" dirty="0"/>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a:t>
            </a:r>
            <a:r>
              <a:rPr lang="en" i="1" dirty="0"/>
              <a:t>txt</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095036"/>
            <a:ext cx="4680154" cy="190958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72935" y="3264996"/>
            <a:ext cx="4445665" cy="1569660"/>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read.table</a:t>
            </a:r>
            <a:r>
              <a:rPr lang="es-ES" sz="1200" dirty="0">
                <a:solidFill>
                  <a:schemeClr val="bg1"/>
                </a:solidFill>
              </a:rPr>
              <a:t>(file = "txt_ejemplo.txt", </a:t>
            </a:r>
            <a:r>
              <a:rPr lang="es-ES" sz="1200" i="1" dirty="0">
                <a:solidFill>
                  <a:schemeClr val="bg2">
                    <a:lumMod val="60000"/>
                    <a:lumOff val="40000"/>
                  </a:schemeClr>
                </a:solidFill>
              </a:rPr>
              <a:t># Nombre del archivo</a:t>
            </a:r>
          </a:p>
          <a:p>
            <a:r>
              <a:rPr lang="es-ES" sz="1200" dirty="0">
                <a:solidFill>
                  <a:schemeClr val="bg2">
                    <a:lumMod val="60000"/>
                    <a:lumOff val="40000"/>
                  </a:schemeClr>
                </a:solidFill>
              </a:rPr>
              <a:t>	</a:t>
            </a:r>
            <a:r>
              <a:rPr lang="es-ES" sz="1200" i="1" dirty="0">
                <a:solidFill>
                  <a:schemeClr val="bg2">
                    <a:lumMod val="60000"/>
                    <a:lumOff val="40000"/>
                  </a:schemeClr>
                </a:solidFill>
              </a:rPr>
              <a:t># También puedes especificar la dirección</a:t>
            </a:r>
          </a:p>
          <a:p>
            <a:r>
              <a:rPr lang="es-ES" sz="1200" dirty="0">
                <a:solidFill>
                  <a:schemeClr val="bg1"/>
                </a:solidFill>
              </a:rPr>
              <a:t>	</a:t>
            </a:r>
            <a:r>
              <a:rPr lang="es-ES" sz="1200" dirty="0" err="1">
                <a:solidFill>
                  <a:schemeClr val="bg1"/>
                </a:solidFill>
              </a:rPr>
              <a:t>header</a:t>
            </a:r>
            <a:r>
              <a:rPr lang="es-ES" sz="1200" dirty="0">
                <a:solidFill>
                  <a:schemeClr val="bg1"/>
                </a:solidFill>
              </a:rPr>
              <a:t> = FALSE, </a:t>
            </a:r>
            <a:r>
              <a:rPr lang="es-ES" sz="1200" i="1" dirty="0">
                <a:solidFill>
                  <a:schemeClr val="bg2">
                    <a:lumMod val="60000"/>
                    <a:lumOff val="40000"/>
                  </a:schemeClr>
                </a:solidFill>
              </a:rPr>
              <a:t># Si se muestra el encabezado</a:t>
            </a:r>
          </a:p>
          <a:p>
            <a:r>
              <a:rPr lang="es-ES" sz="1200" i="1" dirty="0">
                <a:solidFill>
                  <a:schemeClr val="bg2">
                    <a:lumMod val="60000"/>
                    <a:lumOff val="40000"/>
                  </a:schemeClr>
                </a:solidFill>
              </a:rPr>
              <a:t>    </a:t>
            </a:r>
            <a:r>
              <a:rPr lang="es-ES" sz="1200" dirty="0">
                <a:solidFill>
                  <a:schemeClr val="bg2">
                    <a:lumMod val="60000"/>
                    <a:lumOff val="40000"/>
                  </a:schemeClr>
                </a:solidFill>
              </a:rPr>
              <a:t>	</a:t>
            </a:r>
            <a:r>
              <a:rPr lang="es-ES" sz="1200" i="1" dirty="0">
                <a:solidFill>
                  <a:schemeClr val="bg2">
                    <a:lumMod val="60000"/>
                    <a:lumOff val="40000"/>
                  </a:schemeClr>
                </a:solidFill>
              </a:rPr>
              <a:t>(TRUE) o no (FALSE)</a:t>
            </a:r>
          </a:p>
          <a:p>
            <a:r>
              <a:rPr lang="es-ES" sz="1200" dirty="0">
                <a:solidFill>
                  <a:schemeClr val="bg1"/>
                </a:solidFill>
              </a:rPr>
              <a:t>	</a:t>
            </a:r>
            <a:r>
              <a:rPr lang="es-ES" sz="1200" dirty="0" err="1">
                <a:solidFill>
                  <a:schemeClr val="bg1"/>
                </a:solidFill>
              </a:rPr>
              <a:t>sep</a:t>
            </a:r>
            <a:r>
              <a:rPr lang="es-ES" sz="1200" dirty="0">
                <a:solidFill>
                  <a:schemeClr val="bg1"/>
                </a:solidFill>
              </a:rPr>
              <a:t> = "", </a:t>
            </a:r>
            <a:r>
              <a:rPr lang="es-ES" sz="1200" i="1" dirty="0">
                <a:solidFill>
                  <a:schemeClr val="bg2">
                    <a:lumMod val="60000"/>
                    <a:lumOff val="40000"/>
                  </a:schemeClr>
                </a:solidFill>
              </a:rPr>
              <a:t># Aquí especificamos el tipo de</a:t>
            </a:r>
          </a:p>
          <a:p>
            <a:r>
              <a:rPr lang="es-ES" sz="1200" i="1" dirty="0">
                <a:solidFill>
                  <a:schemeClr val="bg2">
                    <a:lumMod val="60000"/>
                    <a:lumOff val="40000"/>
                  </a:schemeClr>
                </a:solidFill>
              </a:rPr>
              <a:t> </a:t>
            </a:r>
            <a:r>
              <a:rPr lang="es-ES" sz="1200" dirty="0">
                <a:solidFill>
                  <a:schemeClr val="bg2">
                    <a:lumMod val="60000"/>
                    <a:lumOff val="40000"/>
                  </a:schemeClr>
                </a:solidFill>
              </a:rPr>
              <a:t>	</a:t>
            </a:r>
            <a:r>
              <a:rPr lang="es-ES" sz="1200" i="1" dirty="0">
                <a:solidFill>
                  <a:schemeClr val="bg2">
                    <a:lumMod val="60000"/>
                    <a:lumOff val="40000"/>
                  </a:schemeClr>
                </a:solidFill>
              </a:rPr>
              <a:t>separador de las columnas</a:t>
            </a:r>
          </a:p>
          <a:p>
            <a:r>
              <a:rPr lang="es-ES" sz="1200" dirty="0">
                <a:solidFill>
                  <a:schemeClr val="bg1"/>
                </a:solidFill>
              </a:rPr>
              <a:t>	</a:t>
            </a:r>
            <a:r>
              <a:rPr lang="es-ES" sz="1200" dirty="0" err="1">
                <a:solidFill>
                  <a:schemeClr val="bg1"/>
                </a:solidFill>
              </a:rPr>
              <a:t>dec</a:t>
            </a:r>
            <a:r>
              <a:rPr lang="es-ES" sz="1200" dirty="0">
                <a:solidFill>
                  <a:schemeClr val="bg1"/>
                </a:solidFill>
              </a:rPr>
              <a:t> = ".") </a:t>
            </a:r>
            <a:r>
              <a:rPr lang="es-ES" sz="1200" dirty="0">
                <a:solidFill>
                  <a:schemeClr val="bg2">
                    <a:lumMod val="60000"/>
                    <a:lumOff val="40000"/>
                  </a:schemeClr>
                </a:solidFill>
              </a:rPr>
              <a:t># Tipo de signo para especificar</a:t>
            </a:r>
          </a:p>
          <a:p>
            <a:r>
              <a:rPr lang="es-ES" sz="1200" dirty="0">
                <a:solidFill>
                  <a:schemeClr val="bg2">
                    <a:lumMod val="60000"/>
                    <a:lumOff val="40000"/>
                  </a:schemeClr>
                </a:solidFill>
              </a:rPr>
              <a:t>	</a:t>
            </a:r>
            <a:r>
              <a:rPr lang="es-ES" sz="1200" i="1" dirty="0">
                <a:solidFill>
                  <a:schemeClr val="bg2">
                    <a:lumMod val="60000"/>
                    <a:lumOff val="40000"/>
                  </a:schemeClr>
                </a:solidFill>
              </a:rPr>
              <a:t>decimales, punto o coma</a:t>
            </a:r>
            <a:endParaRPr lang="es-CO" sz="1200" i="1"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364" name="Picture 4" descr="descarga">
            <a:extLst>
              <a:ext uri="{FF2B5EF4-FFF2-40B4-BE49-F238E27FC236}">
                <a16:creationId xmlns:a16="http://schemas.microsoft.com/office/drawing/2014/main" id="{634D60A0-DC09-4E2B-81E9-6FE8436CCE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5733" y="138884"/>
            <a:ext cx="790112" cy="7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42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wipe(left)">
                                      <p:cBhvr>
                                        <p:cTn id="21" dur="500"/>
                                        <p:tgtEl>
                                          <p:spTgt spid="21">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Effect transition="in" filter="wipe(left)">
                                      <p:cBhvr>
                                        <p:cTn id="25" dur="500"/>
                                        <p:tgtEl>
                                          <p:spTgt spid="2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4" end="4"/>
                                            </p:txEl>
                                          </p:spTgt>
                                        </p:tgtEl>
                                        <p:attrNameLst>
                                          <p:attrName>style.visibility</p:attrName>
                                        </p:attrNameLst>
                                      </p:cBhvr>
                                      <p:to>
                                        <p:strVal val="visible"/>
                                      </p:to>
                                    </p:set>
                                    <p:animEffect transition="in" filter="wipe(left)">
                                      <p:cBhvr>
                                        <p:cTn id="30" dur="500"/>
                                        <p:tgtEl>
                                          <p:spTgt spid="21">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5" end="5"/>
                                            </p:txEl>
                                          </p:spTgt>
                                        </p:tgtEl>
                                        <p:attrNameLst>
                                          <p:attrName>style.visibility</p:attrName>
                                        </p:attrNameLst>
                                      </p:cBhvr>
                                      <p:to>
                                        <p:strVal val="visible"/>
                                      </p:to>
                                    </p:set>
                                    <p:animEffect transition="in" filter="wipe(left)">
                                      <p:cBhvr>
                                        <p:cTn id="34" dur="500"/>
                                        <p:tgtEl>
                                          <p:spTgt spid="2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xEl>
                                              <p:pRg st="6" end="6"/>
                                            </p:txEl>
                                          </p:spTgt>
                                        </p:tgtEl>
                                        <p:attrNameLst>
                                          <p:attrName>style.visibility</p:attrName>
                                        </p:attrNameLst>
                                      </p:cBhvr>
                                      <p:to>
                                        <p:strVal val="visible"/>
                                      </p:to>
                                    </p:set>
                                    <p:animEffect transition="in" filter="wipe(left)">
                                      <p:cBhvr>
                                        <p:cTn id="39" dur="500"/>
                                        <p:tgtEl>
                                          <p:spTgt spid="21">
                                            <p:txEl>
                                              <p:pRg st="6" end="6"/>
                                            </p:txEl>
                                          </p:spTgt>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wipe(left)">
                                      <p:cBhvr>
                                        <p:cTn id="43"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263987" y="3095035"/>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600" b="0" i="0" dirty="0">
                <a:solidFill>
                  <a:srgbClr val="A9BAC9"/>
                </a:solidFill>
                <a:effectLst/>
                <a:latin typeface="quattrocento sans"/>
              </a:rPr>
              <a:t>Es uno de los más comunes a la hora de intercambiar datos entre aplicaciones. Los datos en cada fila se separan entre sí mediante comas, de ahí la denominación del formato. Para poder leer este tipo de archivo necesitaremos la función </a:t>
            </a:r>
            <a:r>
              <a:rPr lang="es-ES" sz="1600" b="0" i="1" dirty="0">
                <a:solidFill>
                  <a:schemeClr val="bg1"/>
                </a:solidFill>
                <a:effectLst/>
                <a:highlight>
                  <a:srgbClr val="000000"/>
                </a:highlight>
                <a:latin typeface="quattrocento sans"/>
              </a:rPr>
              <a:t>read.csv()</a:t>
            </a:r>
            <a:endParaRPr lang="es-ES" sz="1200"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a:t>
            </a:r>
            <a:r>
              <a:rPr lang="en" i="1" dirty="0"/>
              <a:t>csv</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095036"/>
            <a:ext cx="4680154" cy="190958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72935" y="3264996"/>
            <a:ext cx="4445665" cy="1569660"/>
          </a:xfrm>
          <a:prstGeom prst="rect">
            <a:avLst/>
          </a:prstGeom>
          <a:noFill/>
        </p:spPr>
        <p:txBody>
          <a:bodyPr wrap="square" rtlCol="0">
            <a:spAutoFit/>
          </a:bodyPr>
          <a:lstStyle/>
          <a:p>
            <a:r>
              <a:rPr lang="es-ES" sz="1200" dirty="0">
                <a:solidFill>
                  <a:schemeClr val="bg1"/>
                </a:solidFill>
              </a:rPr>
              <a:t>&gt; read.csv(file = “csv_ejemplo.csv", </a:t>
            </a:r>
            <a:r>
              <a:rPr lang="es-ES" sz="1200" i="1" dirty="0">
                <a:solidFill>
                  <a:schemeClr val="bg2">
                    <a:lumMod val="60000"/>
                    <a:lumOff val="40000"/>
                  </a:schemeClr>
                </a:solidFill>
              </a:rPr>
              <a:t># Nombre del archivo</a:t>
            </a:r>
          </a:p>
          <a:p>
            <a:r>
              <a:rPr lang="es-ES" sz="1200" dirty="0">
                <a:solidFill>
                  <a:schemeClr val="bg2">
                    <a:lumMod val="60000"/>
                    <a:lumOff val="40000"/>
                  </a:schemeClr>
                </a:solidFill>
              </a:rPr>
              <a:t>	</a:t>
            </a:r>
            <a:r>
              <a:rPr lang="es-ES" sz="1200" i="1" dirty="0">
                <a:solidFill>
                  <a:schemeClr val="bg2">
                    <a:lumMod val="60000"/>
                    <a:lumOff val="40000"/>
                  </a:schemeClr>
                </a:solidFill>
              </a:rPr>
              <a:t># También puedes especificar la dirección</a:t>
            </a:r>
          </a:p>
          <a:p>
            <a:r>
              <a:rPr lang="es-ES" sz="1200" dirty="0">
                <a:solidFill>
                  <a:schemeClr val="bg1"/>
                </a:solidFill>
              </a:rPr>
              <a:t>	</a:t>
            </a:r>
            <a:r>
              <a:rPr lang="es-ES" sz="1200" dirty="0" err="1">
                <a:solidFill>
                  <a:schemeClr val="bg1"/>
                </a:solidFill>
              </a:rPr>
              <a:t>header</a:t>
            </a:r>
            <a:r>
              <a:rPr lang="es-ES" sz="1200" dirty="0">
                <a:solidFill>
                  <a:schemeClr val="bg1"/>
                </a:solidFill>
              </a:rPr>
              <a:t> = FALSE, </a:t>
            </a:r>
            <a:r>
              <a:rPr lang="es-ES" sz="1200" i="1" dirty="0">
                <a:solidFill>
                  <a:schemeClr val="bg2">
                    <a:lumMod val="60000"/>
                    <a:lumOff val="40000"/>
                  </a:schemeClr>
                </a:solidFill>
              </a:rPr>
              <a:t># Si se muestra el encabezado</a:t>
            </a:r>
          </a:p>
          <a:p>
            <a:r>
              <a:rPr lang="es-ES" sz="1200" i="1" dirty="0">
                <a:solidFill>
                  <a:schemeClr val="bg2">
                    <a:lumMod val="60000"/>
                    <a:lumOff val="40000"/>
                  </a:schemeClr>
                </a:solidFill>
              </a:rPr>
              <a:t>    </a:t>
            </a:r>
            <a:r>
              <a:rPr lang="es-ES" sz="1200" dirty="0">
                <a:solidFill>
                  <a:schemeClr val="bg2">
                    <a:lumMod val="60000"/>
                    <a:lumOff val="40000"/>
                  </a:schemeClr>
                </a:solidFill>
              </a:rPr>
              <a:t>	</a:t>
            </a:r>
            <a:r>
              <a:rPr lang="es-ES" sz="1200" i="1" dirty="0">
                <a:solidFill>
                  <a:schemeClr val="bg2">
                    <a:lumMod val="60000"/>
                    <a:lumOff val="40000"/>
                  </a:schemeClr>
                </a:solidFill>
              </a:rPr>
              <a:t>(TRUE) o no (FALSE)</a:t>
            </a:r>
          </a:p>
          <a:p>
            <a:r>
              <a:rPr lang="es-ES" sz="1200" dirty="0">
                <a:solidFill>
                  <a:schemeClr val="bg1"/>
                </a:solidFill>
              </a:rPr>
              <a:t>	</a:t>
            </a:r>
            <a:r>
              <a:rPr lang="es-ES" sz="1200" dirty="0" err="1">
                <a:solidFill>
                  <a:schemeClr val="bg1"/>
                </a:solidFill>
              </a:rPr>
              <a:t>sep</a:t>
            </a:r>
            <a:r>
              <a:rPr lang="es-ES" sz="1200" dirty="0">
                <a:solidFill>
                  <a:schemeClr val="bg1"/>
                </a:solidFill>
              </a:rPr>
              <a:t> = “,", </a:t>
            </a:r>
            <a:r>
              <a:rPr lang="es-ES" sz="1200" i="1" dirty="0">
                <a:solidFill>
                  <a:schemeClr val="bg2">
                    <a:lumMod val="60000"/>
                    <a:lumOff val="40000"/>
                  </a:schemeClr>
                </a:solidFill>
              </a:rPr>
              <a:t># Aquí especificamos el tipo de</a:t>
            </a:r>
          </a:p>
          <a:p>
            <a:r>
              <a:rPr lang="es-ES" sz="1200" i="1" dirty="0">
                <a:solidFill>
                  <a:schemeClr val="bg2">
                    <a:lumMod val="60000"/>
                    <a:lumOff val="40000"/>
                  </a:schemeClr>
                </a:solidFill>
              </a:rPr>
              <a:t> </a:t>
            </a:r>
            <a:r>
              <a:rPr lang="es-ES" sz="1200" dirty="0">
                <a:solidFill>
                  <a:schemeClr val="bg2">
                    <a:lumMod val="60000"/>
                    <a:lumOff val="40000"/>
                  </a:schemeClr>
                </a:solidFill>
              </a:rPr>
              <a:t>	</a:t>
            </a:r>
            <a:r>
              <a:rPr lang="es-ES" sz="1200" i="1" dirty="0">
                <a:solidFill>
                  <a:schemeClr val="bg2">
                    <a:lumMod val="60000"/>
                    <a:lumOff val="40000"/>
                  </a:schemeClr>
                </a:solidFill>
              </a:rPr>
              <a:t>separador de las columnas</a:t>
            </a:r>
          </a:p>
          <a:p>
            <a:r>
              <a:rPr lang="es-ES" sz="1200" dirty="0">
                <a:solidFill>
                  <a:schemeClr val="bg1"/>
                </a:solidFill>
              </a:rPr>
              <a:t>	</a:t>
            </a:r>
            <a:r>
              <a:rPr lang="es-ES" sz="1200" dirty="0" err="1">
                <a:solidFill>
                  <a:schemeClr val="bg1"/>
                </a:solidFill>
              </a:rPr>
              <a:t>dec</a:t>
            </a:r>
            <a:r>
              <a:rPr lang="es-ES" sz="1200" dirty="0">
                <a:solidFill>
                  <a:schemeClr val="bg1"/>
                </a:solidFill>
              </a:rPr>
              <a:t> = ".") </a:t>
            </a:r>
            <a:r>
              <a:rPr lang="es-ES" sz="1200" dirty="0">
                <a:solidFill>
                  <a:schemeClr val="bg2">
                    <a:lumMod val="60000"/>
                    <a:lumOff val="40000"/>
                  </a:schemeClr>
                </a:solidFill>
              </a:rPr>
              <a:t># Tipo de signo para especificar</a:t>
            </a:r>
          </a:p>
          <a:p>
            <a:r>
              <a:rPr lang="es-ES" sz="1200" dirty="0">
                <a:solidFill>
                  <a:schemeClr val="bg2">
                    <a:lumMod val="60000"/>
                    <a:lumOff val="40000"/>
                  </a:schemeClr>
                </a:solidFill>
              </a:rPr>
              <a:t>	</a:t>
            </a:r>
            <a:r>
              <a:rPr lang="es-ES" sz="1200" i="1" dirty="0">
                <a:solidFill>
                  <a:schemeClr val="bg2">
                    <a:lumMod val="60000"/>
                    <a:lumOff val="40000"/>
                  </a:schemeClr>
                </a:solidFill>
              </a:rPr>
              <a:t>decimales, punto o coma</a:t>
            </a:r>
            <a:endParaRPr lang="es-CO" sz="1200" i="1"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FF3A2A4-8CBF-4457-94C4-1F9026E7CB1A}"/>
              </a:ext>
            </a:extLst>
          </p:cNvPr>
          <p:cNvPicPr>
            <a:picLocks noChangeAspect="1" noChangeArrowheads="1"/>
          </p:cNvPicPr>
          <p:nvPr/>
        </p:nvPicPr>
        <p:blipFill>
          <a:blip r:embed="rId5"/>
          <a:srcRect/>
          <a:stretch/>
        </p:blipFill>
        <p:spPr bwMode="auto">
          <a:xfrm>
            <a:off x="8245733" y="138884"/>
            <a:ext cx="790112" cy="7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6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wipe(left)">
                                      <p:cBhvr>
                                        <p:cTn id="21" dur="500"/>
                                        <p:tgtEl>
                                          <p:spTgt spid="21">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Effect transition="in" filter="wipe(left)">
                                      <p:cBhvr>
                                        <p:cTn id="25" dur="500"/>
                                        <p:tgtEl>
                                          <p:spTgt spid="2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4" end="4"/>
                                            </p:txEl>
                                          </p:spTgt>
                                        </p:tgtEl>
                                        <p:attrNameLst>
                                          <p:attrName>style.visibility</p:attrName>
                                        </p:attrNameLst>
                                      </p:cBhvr>
                                      <p:to>
                                        <p:strVal val="visible"/>
                                      </p:to>
                                    </p:set>
                                    <p:animEffect transition="in" filter="wipe(left)">
                                      <p:cBhvr>
                                        <p:cTn id="30" dur="500"/>
                                        <p:tgtEl>
                                          <p:spTgt spid="21">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5" end="5"/>
                                            </p:txEl>
                                          </p:spTgt>
                                        </p:tgtEl>
                                        <p:attrNameLst>
                                          <p:attrName>style.visibility</p:attrName>
                                        </p:attrNameLst>
                                      </p:cBhvr>
                                      <p:to>
                                        <p:strVal val="visible"/>
                                      </p:to>
                                    </p:set>
                                    <p:animEffect transition="in" filter="wipe(left)">
                                      <p:cBhvr>
                                        <p:cTn id="34" dur="500"/>
                                        <p:tgtEl>
                                          <p:spTgt spid="2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xEl>
                                              <p:pRg st="6" end="6"/>
                                            </p:txEl>
                                          </p:spTgt>
                                        </p:tgtEl>
                                        <p:attrNameLst>
                                          <p:attrName>style.visibility</p:attrName>
                                        </p:attrNameLst>
                                      </p:cBhvr>
                                      <p:to>
                                        <p:strVal val="visible"/>
                                      </p:to>
                                    </p:set>
                                    <p:animEffect transition="in" filter="wipe(left)">
                                      <p:cBhvr>
                                        <p:cTn id="39" dur="500"/>
                                        <p:tgtEl>
                                          <p:spTgt spid="21">
                                            <p:txEl>
                                              <p:pRg st="6" end="6"/>
                                            </p:txEl>
                                          </p:spTgt>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1">
                                            <p:txEl>
                                              <p:pRg st="7" end="7"/>
                                            </p:txEl>
                                          </p:spTgt>
                                        </p:tgtEl>
                                        <p:attrNameLst>
                                          <p:attrName>style.visibility</p:attrName>
                                        </p:attrNameLst>
                                      </p:cBhvr>
                                      <p:to>
                                        <p:strVal val="visible"/>
                                      </p:to>
                                    </p:set>
                                    <p:animEffect transition="in" filter="wipe(left)">
                                      <p:cBhvr>
                                        <p:cTn id="43"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303316" y="3179167"/>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600" b="0" i="0" dirty="0">
                <a:solidFill>
                  <a:srgbClr val="A9BAC9"/>
                </a:solidFill>
                <a:effectLst/>
                <a:latin typeface="quattrocento sans"/>
              </a:rPr>
              <a:t>Ahora aprenderemos sobre la lectura de archivos Excel. Para ello, es necesario que tengamos instalado en nuestra base el paquete </a:t>
            </a:r>
            <a:r>
              <a:rPr lang="es-ES" sz="1600" b="0" i="1" dirty="0" err="1">
                <a:solidFill>
                  <a:schemeClr val="bg1"/>
                </a:solidFill>
                <a:effectLst/>
                <a:highlight>
                  <a:srgbClr val="000000"/>
                </a:highlight>
                <a:latin typeface="quattrocento sans"/>
              </a:rPr>
              <a:t>readxl</a:t>
            </a:r>
            <a:r>
              <a:rPr lang="es-ES" sz="1600" b="0" i="0" dirty="0">
                <a:solidFill>
                  <a:srgbClr val="A9BAC9"/>
                </a:solidFill>
                <a:effectLst/>
                <a:latin typeface="quattrocento sans"/>
              </a:rPr>
              <a:t> y recuerda que para hacer uso de ello, debemos cargarlo en nuestro sistema con la función </a:t>
            </a:r>
            <a:r>
              <a:rPr lang="es-ES" sz="1600" b="0" i="1" dirty="0" err="1">
                <a:solidFill>
                  <a:schemeClr val="bg1"/>
                </a:solidFill>
                <a:effectLst/>
                <a:highlight>
                  <a:srgbClr val="000000"/>
                </a:highlight>
                <a:latin typeface="quattrocento sans"/>
              </a:rPr>
              <a:t>library</a:t>
            </a:r>
            <a:r>
              <a:rPr lang="es-ES" sz="1600" b="0" i="1" dirty="0">
                <a:solidFill>
                  <a:schemeClr val="bg1"/>
                </a:solidFill>
                <a:effectLst/>
                <a:highlight>
                  <a:srgbClr val="000000"/>
                </a:highlight>
                <a:latin typeface="quattrocento sans"/>
              </a:rPr>
              <a:t>(</a:t>
            </a:r>
            <a:r>
              <a:rPr lang="es-ES" sz="1600" b="0" i="1" dirty="0" err="1">
                <a:solidFill>
                  <a:schemeClr val="bg1"/>
                </a:solidFill>
                <a:effectLst/>
                <a:highlight>
                  <a:srgbClr val="000000"/>
                </a:highlight>
                <a:latin typeface="quattrocento sans"/>
              </a:rPr>
              <a:t>readxl</a:t>
            </a:r>
            <a:r>
              <a:rPr lang="es-ES" sz="1600" b="0" i="1" dirty="0">
                <a:solidFill>
                  <a:schemeClr val="bg1"/>
                </a:solidFill>
                <a:effectLst/>
                <a:highlight>
                  <a:srgbClr val="000000"/>
                </a:highlight>
                <a:latin typeface="quattrocento sans"/>
              </a:rPr>
              <a:t>)</a:t>
            </a:r>
            <a:endParaRPr lang="es-ES" sz="1200"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a:t>
            </a:r>
            <a:r>
              <a:rPr lang="en" i="1" dirty="0"/>
              <a:t>xlsx</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199389"/>
            <a:ext cx="4680154" cy="172277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82767" y="3369349"/>
            <a:ext cx="4445665" cy="1384995"/>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install.packages</a:t>
            </a:r>
            <a:r>
              <a:rPr lang="es-ES" sz="1200" dirty="0">
                <a:solidFill>
                  <a:schemeClr val="bg1"/>
                </a:solidFill>
              </a:rPr>
              <a:t>(“</a:t>
            </a:r>
            <a:r>
              <a:rPr lang="es-ES" sz="1200" dirty="0" err="1">
                <a:solidFill>
                  <a:schemeClr val="bg1"/>
                </a:solidFill>
              </a:rPr>
              <a:t>readxl</a:t>
            </a:r>
            <a:r>
              <a:rPr lang="es-ES" sz="1200" dirty="0">
                <a:solidFill>
                  <a:schemeClr val="bg1"/>
                </a:solidFill>
              </a:rPr>
              <a:t>")</a:t>
            </a:r>
          </a:p>
          <a:p>
            <a:r>
              <a:rPr lang="es-ES" sz="1200" dirty="0">
                <a:solidFill>
                  <a:schemeClr val="bg1"/>
                </a:solidFill>
              </a:rPr>
              <a:t>&gt; </a:t>
            </a:r>
            <a:r>
              <a:rPr lang="es-ES" sz="1200" dirty="0" err="1">
                <a:solidFill>
                  <a:schemeClr val="bg1"/>
                </a:solidFill>
              </a:rPr>
              <a:t>library</a:t>
            </a:r>
            <a:r>
              <a:rPr lang="es-ES" sz="1200" dirty="0">
                <a:solidFill>
                  <a:schemeClr val="bg1"/>
                </a:solidFill>
              </a:rPr>
              <a:t>(</a:t>
            </a:r>
            <a:r>
              <a:rPr lang="es-ES" sz="1200" dirty="0" err="1">
                <a:solidFill>
                  <a:schemeClr val="bg1"/>
                </a:solidFill>
              </a:rPr>
              <a:t>readxl</a:t>
            </a:r>
            <a:r>
              <a:rPr lang="es-ES" sz="1200" dirty="0">
                <a:solidFill>
                  <a:schemeClr val="bg1"/>
                </a:solidFill>
              </a:rPr>
              <a:t>)</a:t>
            </a:r>
          </a:p>
          <a:p>
            <a:r>
              <a:rPr lang="es-ES" sz="1200" dirty="0">
                <a:solidFill>
                  <a:schemeClr val="bg1"/>
                </a:solidFill>
              </a:rPr>
              <a:t>&gt;</a:t>
            </a:r>
          </a:p>
          <a:p>
            <a:r>
              <a:rPr lang="es-ES" sz="1200" dirty="0">
                <a:solidFill>
                  <a:schemeClr val="bg1"/>
                </a:solidFill>
              </a:rPr>
              <a:t>&gt; </a:t>
            </a:r>
            <a:r>
              <a:rPr lang="es-ES" sz="1200" dirty="0" err="1">
                <a:solidFill>
                  <a:schemeClr val="bg1"/>
                </a:solidFill>
              </a:rPr>
              <a:t>hoja_excel</a:t>
            </a:r>
            <a:r>
              <a:rPr lang="es-ES" sz="1200" dirty="0">
                <a:solidFill>
                  <a:schemeClr val="bg1"/>
                </a:solidFill>
              </a:rPr>
              <a:t> &lt;- </a:t>
            </a:r>
            <a:r>
              <a:rPr lang="es-ES" sz="1200" dirty="0" err="1">
                <a:solidFill>
                  <a:schemeClr val="bg1"/>
                </a:solidFill>
              </a:rPr>
              <a:t>read_excel</a:t>
            </a:r>
            <a:r>
              <a:rPr lang="es-ES" sz="1200" dirty="0">
                <a:solidFill>
                  <a:schemeClr val="bg1"/>
                </a:solidFill>
              </a:rPr>
              <a:t>(</a:t>
            </a:r>
            <a:r>
              <a:rPr lang="es-ES" sz="1200" dirty="0" err="1">
                <a:solidFill>
                  <a:schemeClr val="bg1"/>
                </a:solidFill>
              </a:rPr>
              <a:t>path</a:t>
            </a:r>
            <a:r>
              <a:rPr lang="es-ES" sz="1200" dirty="0">
                <a:solidFill>
                  <a:schemeClr val="bg1"/>
                </a:solidFill>
              </a:rPr>
              <a:t> = " ", </a:t>
            </a:r>
            <a:r>
              <a:rPr lang="es-ES" sz="1200" i="1" dirty="0">
                <a:solidFill>
                  <a:schemeClr val="bg2">
                    <a:lumMod val="60000"/>
                    <a:lumOff val="40000"/>
                  </a:schemeClr>
                </a:solidFill>
              </a:rPr>
              <a:t># Dirección del archivo</a:t>
            </a:r>
          </a:p>
          <a:p>
            <a:r>
              <a:rPr lang="es-ES" sz="1200" dirty="0">
                <a:solidFill>
                  <a:schemeClr val="bg1"/>
                </a:solidFill>
              </a:rPr>
              <a:t>                        </a:t>
            </a:r>
            <a:r>
              <a:rPr lang="es-ES" sz="1200" dirty="0" err="1">
                <a:solidFill>
                  <a:schemeClr val="bg1"/>
                </a:solidFill>
              </a:rPr>
              <a:t>sheet</a:t>
            </a:r>
            <a:r>
              <a:rPr lang="es-ES" sz="1200" dirty="0">
                <a:solidFill>
                  <a:schemeClr val="bg1"/>
                </a:solidFill>
              </a:rPr>
              <a:t> = "iris", </a:t>
            </a:r>
            <a:r>
              <a:rPr lang="es-ES" sz="1200" i="1" dirty="0">
                <a:solidFill>
                  <a:schemeClr val="bg2">
                    <a:lumMod val="60000"/>
                    <a:lumOff val="40000"/>
                  </a:schemeClr>
                </a:solidFill>
              </a:rPr>
              <a:t># Hoja del archivo a leer</a:t>
            </a:r>
          </a:p>
          <a:p>
            <a:r>
              <a:rPr lang="es-ES" sz="1200" dirty="0">
                <a:solidFill>
                  <a:schemeClr val="bg1"/>
                </a:solidFill>
              </a:rPr>
              <a:t>                        </a:t>
            </a:r>
            <a:r>
              <a:rPr lang="es-ES" sz="1200" dirty="0" err="1">
                <a:solidFill>
                  <a:schemeClr val="bg1"/>
                </a:solidFill>
              </a:rPr>
              <a:t>range</a:t>
            </a:r>
            <a:r>
              <a:rPr lang="es-ES" sz="1200" dirty="0">
                <a:solidFill>
                  <a:schemeClr val="bg1"/>
                </a:solidFill>
              </a:rPr>
              <a:t> = "C1:E4", </a:t>
            </a:r>
            <a:r>
              <a:rPr lang="es-ES" sz="1200" i="1" dirty="0">
                <a:solidFill>
                  <a:schemeClr val="bg2">
                    <a:lumMod val="60000"/>
                    <a:lumOff val="40000"/>
                  </a:schemeClr>
                </a:solidFill>
              </a:rPr>
              <a:t># Leer un rango de la hoja</a:t>
            </a:r>
          </a:p>
          <a:p>
            <a:r>
              <a:rPr lang="es-ES" sz="1200" dirty="0">
                <a:solidFill>
                  <a:schemeClr val="bg1"/>
                </a:solidFill>
              </a:rPr>
              <a:t>                        </a:t>
            </a:r>
            <a:r>
              <a:rPr lang="es-ES" sz="1200" dirty="0" err="1">
                <a:solidFill>
                  <a:schemeClr val="bg1"/>
                </a:solidFill>
              </a:rPr>
              <a:t>n_max</a:t>
            </a:r>
            <a:r>
              <a:rPr lang="es-ES" sz="1200" dirty="0">
                <a:solidFill>
                  <a:schemeClr val="bg1"/>
                </a:solidFill>
              </a:rPr>
              <a:t> = 8) </a:t>
            </a:r>
            <a:r>
              <a:rPr lang="es-ES" sz="1200" i="1" dirty="0">
                <a:solidFill>
                  <a:schemeClr val="bg2">
                    <a:lumMod val="60000"/>
                    <a:lumOff val="40000"/>
                  </a:schemeClr>
                </a:solidFill>
              </a:rPr>
              <a:t># Leer una cantidad de datos</a:t>
            </a:r>
            <a:endParaRPr lang="es-CO" sz="1200" i="1"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FF3A2A4-8CBF-4457-94C4-1F9026E7CB1A}"/>
              </a:ext>
            </a:extLst>
          </p:cNvPr>
          <p:cNvPicPr>
            <a:picLocks noChangeAspect="1" noChangeArrowheads="1"/>
          </p:cNvPicPr>
          <p:nvPr/>
        </p:nvPicPr>
        <p:blipFill>
          <a:blip r:embed="rId5"/>
          <a:srcRect/>
          <a:stretch/>
        </p:blipFill>
        <p:spPr bwMode="auto">
          <a:xfrm>
            <a:off x="8245733" y="138884"/>
            <a:ext cx="790112" cy="79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47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wipe(left)">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wipe(left)">
                                      <p:cBhvr>
                                        <p:cTn id="32" dur="500"/>
                                        <p:tgtEl>
                                          <p:spTgt spid="2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xEl>
                                              <p:pRg st="5" end="5"/>
                                            </p:txEl>
                                          </p:spTgt>
                                        </p:tgtEl>
                                        <p:attrNameLst>
                                          <p:attrName>style.visibility</p:attrName>
                                        </p:attrNameLst>
                                      </p:cBhvr>
                                      <p:to>
                                        <p:strVal val="visible"/>
                                      </p:to>
                                    </p:set>
                                    <p:animEffect transition="in" filter="wipe(left)">
                                      <p:cBhvr>
                                        <p:cTn id="37" dur="500"/>
                                        <p:tgtEl>
                                          <p:spTgt spid="2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
                                            <p:txEl>
                                              <p:pRg st="6" end="6"/>
                                            </p:txEl>
                                          </p:spTgt>
                                        </p:tgtEl>
                                        <p:attrNameLst>
                                          <p:attrName>style.visibility</p:attrName>
                                        </p:attrNameLst>
                                      </p:cBhvr>
                                      <p:to>
                                        <p:strVal val="visible"/>
                                      </p:to>
                                    </p:set>
                                    <p:animEffect transition="in" filter="wipe(left)">
                                      <p:cBhvr>
                                        <p:cTn id="42"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303316" y="3179167"/>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dirty="0">
                <a:solidFill>
                  <a:srgbClr val="A9BAC9"/>
                </a:solidFill>
                <a:latin typeface="quattrocento sans"/>
              </a:rPr>
              <a:t>P</a:t>
            </a:r>
            <a:r>
              <a:rPr lang="es-ES" sz="1800" b="0" i="0" dirty="0">
                <a:solidFill>
                  <a:srgbClr val="A9BAC9"/>
                </a:solidFill>
                <a:effectLst/>
                <a:latin typeface="quattrocento sans"/>
              </a:rPr>
              <a:t>odemos ingresar la función </a:t>
            </a:r>
            <a:r>
              <a:rPr lang="es-ES" sz="1800" b="0" i="1" dirty="0" err="1">
                <a:solidFill>
                  <a:schemeClr val="bg1"/>
                </a:solidFill>
                <a:effectLst/>
                <a:highlight>
                  <a:srgbClr val="000000"/>
                </a:highlight>
                <a:latin typeface="quattrocento sans"/>
              </a:rPr>
              <a:t>choose.files</a:t>
            </a:r>
            <a:r>
              <a:rPr lang="es-ES" sz="1800" b="0" i="1" dirty="0">
                <a:solidFill>
                  <a:schemeClr val="bg1"/>
                </a:solidFill>
                <a:effectLst/>
                <a:highlight>
                  <a:srgbClr val="000000"/>
                </a:highlight>
                <a:latin typeface="quattrocento sans"/>
              </a:rPr>
              <a:t>()</a:t>
            </a:r>
            <a:r>
              <a:rPr lang="es-ES" sz="1800" b="0" i="0" dirty="0">
                <a:solidFill>
                  <a:srgbClr val="A9BAC9"/>
                </a:solidFill>
                <a:effectLst/>
                <a:latin typeface="quattrocento sans"/>
              </a:rPr>
              <a:t> como argumento, con el fin de buscar la carpeta donde está alojado nuestro archivo</a:t>
            </a:r>
            <a:endParaRPr lang="es-ES"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TIPS</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199389"/>
            <a:ext cx="4680154" cy="133328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82767" y="3369349"/>
            <a:ext cx="4445665" cy="1015663"/>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read.table</a:t>
            </a:r>
            <a:r>
              <a:rPr lang="es-ES" sz="1200" dirty="0">
                <a:solidFill>
                  <a:schemeClr val="bg1"/>
                </a:solidFill>
              </a:rPr>
              <a:t>(</a:t>
            </a:r>
            <a:r>
              <a:rPr lang="es-ES" sz="1200" dirty="0" err="1">
                <a:solidFill>
                  <a:schemeClr val="bg1"/>
                </a:solidFill>
              </a:rPr>
              <a:t>choose.files</a:t>
            </a:r>
            <a:r>
              <a:rPr lang="es-ES" sz="1200" dirty="0">
                <a:solidFill>
                  <a:schemeClr val="bg1"/>
                </a:solidFill>
              </a:rPr>
              <a:t>(), </a:t>
            </a:r>
            <a:r>
              <a:rPr lang="es-ES" sz="1200" i="1" dirty="0">
                <a:solidFill>
                  <a:schemeClr val="bg2">
                    <a:lumMod val="60000"/>
                    <a:lumOff val="40000"/>
                  </a:schemeClr>
                </a:solidFill>
              </a:rPr>
              <a:t># Esto abrirá una ventana para</a:t>
            </a:r>
          </a:p>
          <a:p>
            <a:r>
              <a:rPr lang="es-ES" sz="1200" i="1" dirty="0">
                <a:solidFill>
                  <a:schemeClr val="bg2">
                    <a:lumMod val="60000"/>
                    <a:lumOff val="40000"/>
                  </a:schemeClr>
                </a:solidFill>
              </a:rPr>
              <a:t>	buscar nuestro archivo manualmente</a:t>
            </a:r>
          </a:p>
          <a:p>
            <a:r>
              <a:rPr lang="es-ES" sz="1200" dirty="0">
                <a:solidFill>
                  <a:schemeClr val="bg1"/>
                </a:solidFill>
              </a:rPr>
              <a:t>	</a:t>
            </a:r>
            <a:r>
              <a:rPr lang="es-ES" sz="1200" dirty="0" err="1">
                <a:solidFill>
                  <a:schemeClr val="bg1"/>
                </a:solidFill>
              </a:rPr>
              <a:t>header</a:t>
            </a:r>
            <a:r>
              <a:rPr lang="es-ES" sz="1200" dirty="0">
                <a:solidFill>
                  <a:schemeClr val="bg1"/>
                </a:solidFill>
              </a:rPr>
              <a:t> = TRUE,</a:t>
            </a:r>
          </a:p>
          <a:p>
            <a:r>
              <a:rPr lang="es-ES" sz="1200" dirty="0">
                <a:solidFill>
                  <a:schemeClr val="bg1"/>
                </a:solidFill>
              </a:rPr>
              <a:t>	</a:t>
            </a:r>
            <a:r>
              <a:rPr lang="es-ES" sz="1200" dirty="0" err="1">
                <a:solidFill>
                  <a:schemeClr val="bg1"/>
                </a:solidFill>
              </a:rPr>
              <a:t>sep</a:t>
            </a:r>
            <a:r>
              <a:rPr lang="es-ES" sz="1200" dirty="0">
                <a:solidFill>
                  <a:schemeClr val="bg1"/>
                </a:solidFill>
              </a:rPr>
              <a:t> = ",",</a:t>
            </a:r>
          </a:p>
          <a:p>
            <a:r>
              <a:rPr lang="es-ES" sz="1200" dirty="0">
                <a:solidFill>
                  <a:schemeClr val="bg1"/>
                </a:solidFill>
              </a:rPr>
              <a:t>	</a:t>
            </a:r>
            <a:r>
              <a:rPr lang="es-ES" sz="1200" dirty="0" err="1">
                <a:solidFill>
                  <a:schemeClr val="bg1"/>
                </a:solidFill>
              </a:rPr>
              <a:t>dec</a:t>
            </a:r>
            <a:r>
              <a:rPr lang="es-ES" sz="1200" dirty="0">
                <a:solidFill>
                  <a:schemeClr val="bg1"/>
                </a:solidFill>
              </a:rPr>
              <a:t> = ".")</a:t>
            </a:r>
            <a:endParaRPr lang="es-CO" sz="1200" i="1"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6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wipe(left)">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wipe(left)">
                                      <p:cBhvr>
                                        <p:cTn id="32"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303316" y="3179167"/>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dirty="0">
                <a:solidFill>
                  <a:srgbClr val="A9BAC9"/>
                </a:solidFill>
                <a:latin typeface="quattrocento sans"/>
              </a:rPr>
              <a:t>Hay una cantidad inimaginable de datos en la web que podemos descargar y utilizar para nuestros estudios. Pues también hay una forma de descargarlos directamente a R</a:t>
            </a:r>
            <a:endParaRPr lang="es-ES"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TIPS</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199389"/>
            <a:ext cx="4680154" cy="171674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82767" y="3369349"/>
            <a:ext cx="4445665" cy="1384995"/>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url</a:t>
            </a:r>
            <a:r>
              <a:rPr lang="es-ES" sz="1200" dirty="0">
                <a:solidFill>
                  <a:schemeClr val="bg1"/>
                </a:solidFill>
              </a:rPr>
              <a:t> &lt;- </a:t>
            </a:r>
            <a:r>
              <a:rPr lang="es-ES" sz="1200" dirty="0">
                <a:solidFill>
                  <a:schemeClr val="bg1"/>
                </a:solidFill>
                <a:hlinkClick r:id="rId4"/>
              </a:rPr>
              <a:t>https://drive.google.com/uc?id=14drpgXNmwwy-vqjGTUvyhx2c8oBZ9Wqr&amp;export=download</a:t>
            </a:r>
            <a:endParaRPr lang="es-ES" sz="1200" dirty="0">
              <a:solidFill>
                <a:schemeClr val="bg1"/>
              </a:solidFill>
            </a:endParaRPr>
          </a:p>
          <a:p>
            <a:r>
              <a:rPr lang="es-CO" sz="1200" dirty="0">
                <a:solidFill>
                  <a:schemeClr val="bg1"/>
                </a:solidFill>
              </a:rPr>
              <a:t>&gt;</a:t>
            </a:r>
          </a:p>
          <a:p>
            <a:r>
              <a:rPr lang="es-CO" sz="1200" dirty="0">
                <a:solidFill>
                  <a:schemeClr val="bg1"/>
                </a:solidFill>
              </a:rPr>
              <a:t>&gt; </a:t>
            </a:r>
            <a:r>
              <a:rPr lang="es-ES" sz="1200" dirty="0" err="1">
                <a:solidFill>
                  <a:schemeClr val="bg1"/>
                </a:solidFill>
              </a:rPr>
              <a:t>read.table</a:t>
            </a:r>
            <a:r>
              <a:rPr lang="es-ES" sz="1200" dirty="0">
                <a:solidFill>
                  <a:schemeClr val="bg1"/>
                </a:solidFill>
              </a:rPr>
              <a:t>(</a:t>
            </a:r>
            <a:r>
              <a:rPr lang="es-ES" sz="1200" dirty="0" err="1">
                <a:solidFill>
                  <a:schemeClr val="bg1"/>
                </a:solidFill>
              </a:rPr>
              <a:t>url</a:t>
            </a:r>
            <a:r>
              <a:rPr lang="es-ES" sz="1200" dirty="0">
                <a:solidFill>
                  <a:schemeClr val="bg1"/>
                </a:solidFill>
              </a:rPr>
              <a:t>, </a:t>
            </a:r>
            <a:r>
              <a:rPr lang="es-ES" sz="1200" i="1" dirty="0">
                <a:solidFill>
                  <a:schemeClr val="bg2">
                    <a:lumMod val="60000"/>
                    <a:lumOff val="40000"/>
                  </a:schemeClr>
                </a:solidFill>
              </a:rPr>
              <a:t># Especificamos nuestra variable "</a:t>
            </a:r>
            <a:r>
              <a:rPr lang="es-ES" sz="1200" i="1" dirty="0" err="1">
                <a:solidFill>
                  <a:schemeClr val="bg2">
                    <a:lumMod val="60000"/>
                    <a:lumOff val="40000"/>
                  </a:schemeClr>
                </a:solidFill>
              </a:rPr>
              <a:t>url</a:t>
            </a:r>
            <a:r>
              <a:rPr lang="es-ES" sz="1200" i="1" dirty="0">
                <a:solidFill>
                  <a:schemeClr val="bg2">
                    <a:lumMod val="60000"/>
                    <a:lumOff val="40000"/>
                  </a:schemeClr>
                </a:solidFill>
              </a:rPr>
              <a:t>"</a:t>
            </a:r>
          </a:p>
          <a:p>
            <a:r>
              <a:rPr lang="es-ES" sz="1200" dirty="0">
                <a:solidFill>
                  <a:schemeClr val="bg1"/>
                </a:solidFill>
              </a:rPr>
              <a:t>	</a:t>
            </a:r>
            <a:r>
              <a:rPr lang="es-ES" sz="1200" dirty="0" err="1">
                <a:solidFill>
                  <a:schemeClr val="bg1"/>
                </a:solidFill>
              </a:rPr>
              <a:t>header</a:t>
            </a:r>
            <a:r>
              <a:rPr lang="es-ES" sz="1200" dirty="0">
                <a:solidFill>
                  <a:schemeClr val="bg1"/>
                </a:solidFill>
              </a:rPr>
              <a:t> = TRUE,</a:t>
            </a:r>
          </a:p>
          <a:p>
            <a:r>
              <a:rPr lang="es-ES" sz="1200" dirty="0">
                <a:solidFill>
                  <a:schemeClr val="bg1"/>
                </a:solidFill>
              </a:rPr>
              <a:t>	</a:t>
            </a:r>
            <a:r>
              <a:rPr lang="es-ES" sz="1200" dirty="0" err="1">
                <a:solidFill>
                  <a:schemeClr val="bg1"/>
                </a:solidFill>
              </a:rPr>
              <a:t>sep</a:t>
            </a:r>
            <a:r>
              <a:rPr lang="es-ES" sz="1200" dirty="0">
                <a:solidFill>
                  <a:schemeClr val="bg1"/>
                </a:solidFill>
              </a:rPr>
              <a:t> = ",",</a:t>
            </a:r>
          </a:p>
          <a:p>
            <a:r>
              <a:rPr lang="es-ES" sz="1200" dirty="0">
                <a:solidFill>
                  <a:schemeClr val="bg1"/>
                </a:solidFill>
              </a:rPr>
              <a:t>	</a:t>
            </a:r>
            <a:r>
              <a:rPr lang="es-ES" sz="1200" dirty="0" err="1">
                <a:solidFill>
                  <a:schemeClr val="bg1"/>
                </a:solidFill>
              </a:rPr>
              <a:t>dec</a:t>
            </a:r>
            <a:r>
              <a:rPr lang="es-ES" sz="1200" dirty="0">
                <a:solidFill>
                  <a:schemeClr val="bg1"/>
                </a:solidFill>
              </a:rPr>
              <a:t> = ".")</a:t>
            </a:r>
            <a:endParaRPr lang="es-CO" sz="1200"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32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wipe(left)">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wipe(left)">
                                      <p:cBhvr>
                                        <p:cTn id="32" dur="500"/>
                                        <p:tgtEl>
                                          <p:spTgt spid="2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xEl>
                                              <p:pRg st="5" end="5"/>
                                            </p:txEl>
                                          </p:spTgt>
                                        </p:tgtEl>
                                        <p:attrNameLst>
                                          <p:attrName>style.visibility</p:attrName>
                                        </p:attrNameLst>
                                      </p:cBhvr>
                                      <p:to>
                                        <p:strVal val="visible"/>
                                      </p:to>
                                    </p:set>
                                    <p:animEffect transition="in" filter="wipe(left)">
                                      <p:cBhvr>
                                        <p:cTn id="37"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6" name="Google Shape;356;p45"/>
          <p:cNvSpPr txBox="1">
            <a:spLocks noGrp="1"/>
          </p:cNvSpPr>
          <p:nvPr>
            <p:ph type="subTitle" idx="3"/>
          </p:nvPr>
        </p:nvSpPr>
        <p:spPr>
          <a:xfrm>
            <a:off x="303316" y="3179167"/>
            <a:ext cx="3823320" cy="18271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dirty="0">
                <a:solidFill>
                  <a:srgbClr val="A9BAC9"/>
                </a:solidFill>
                <a:latin typeface="quattrocento sans"/>
              </a:rPr>
              <a:t>Existe una función en R llamada </a:t>
            </a:r>
            <a:r>
              <a:rPr lang="es-ES" sz="1800" i="1" dirty="0" err="1">
                <a:solidFill>
                  <a:schemeClr val="bg1"/>
                </a:solidFill>
                <a:highlight>
                  <a:srgbClr val="000000"/>
                </a:highlight>
                <a:latin typeface="quattrocento sans"/>
              </a:rPr>
              <a:t>readtable</a:t>
            </a:r>
            <a:r>
              <a:rPr lang="es-ES" sz="1800" i="1" dirty="0">
                <a:solidFill>
                  <a:schemeClr val="bg1"/>
                </a:solidFill>
                <a:highlight>
                  <a:srgbClr val="000000"/>
                </a:highlight>
                <a:latin typeface="quattrocento sans"/>
              </a:rPr>
              <a:t>()</a:t>
            </a:r>
            <a:r>
              <a:rPr lang="es-ES" sz="1800" dirty="0">
                <a:solidFill>
                  <a:srgbClr val="A9BAC9"/>
                </a:solidFill>
                <a:latin typeface="quattrocento sans"/>
              </a:rPr>
              <a:t> y en ella se puede asignar un argumento llamado </a:t>
            </a:r>
            <a:r>
              <a:rPr lang="es-ES" sz="1800" i="1" dirty="0" err="1">
                <a:solidFill>
                  <a:schemeClr val="bg1"/>
                </a:solidFill>
                <a:highlight>
                  <a:srgbClr val="000000"/>
                </a:highlight>
                <a:latin typeface="quattrocento sans"/>
              </a:rPr>
              <a:t>clipboard</a:t>
            </a:r>
            <a:r>
              <a:rPr lang="es-ES" sz="1800" dirty="0">
                <a:solidFill>
                  <a:srgbClr val="A9BAC9"/>
                </a:solidFill>
                <a:latin typeface="quattrocento sans"/>
              </a:rPr>
              <a:t>. Este argumento permite cargar datos copiados directamente desde una tabla de Excel.</a:t>
            </a:r>
            <a:endParaRPr lang="es-ES" i="1" dirty="0">
              <a:solidFill>
                <a:schemeClr val="bg1"/>
              </a:solidFill>
              <a:highlight>
                <a:srgbClr val="000000"/>
              </a:highlight>
            </a:endParaRPr>
          </a:p>
        </p:txBody>
      </p:sp>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LECTURA ARCHIVOS TIPS</a:t>
            </a:r>
            <a:endParaRPr i="1" dirty="0"/>
          </a:p>
        </p:txBody>
      </p:sp>
      <p:cxnSp>
        <p:nvCxnSpPr>
          <p:cNvPr id="360" name="Google Shape;360;p45"/>
          <p:cNvCxnSpPr/>
          <p:nvPr/>
        </p:nvCxnSpPr>
        <p:spPr>
          <a:xfrm>
            <a:off x="1641647" y="3039840"/>
            <a:ext cx="1068000" cy="0"/>
          </a:xfrm>
          <a:prstGeom prst="straightConnector1">
            <a:avLst/>
          </a:prstGeom>
          <a:noFill/>
          <a:ln w="9525" cap="flat" cmpd="sng">
            <a:solidFill>
              <a:schemeClr val="accent6"/>
            </a:solidFill>
            <a:prstDash val="solid"/>
            <a:round/>
            <a:headEnd type="none" w="med" len="med"/>
            <a:tailEnd type="none" w="med" len="med"/>
          </a:ln>
        </p:spPr>
      </p:cxnSp>
      <p:sp>
        <p:nvSpPr>
          <p:cNvPr id="20" name="Rectangle: Rounded Corners 19">
            <a:extLst>
              <a:ext uri="{FF2B5EF4-FFF2-40B4-BE49-F238E27FC236}">
                <a16:creationId xmlns:a16="http://schemas.microsoft.com/office/drawing/2014/main" id="{42567385-61A1-4DE5-B8F8-C316C43A8508}"/>
              </a:ext>
            </a:extLst>
          </p:cNvPr>
          <p:cNvSpPr/>
          <p:nvPr/>
        </p:nvSpPr>
        <p:spPr>
          <a:xfrm>
            <a:off x="4355691" y="3494357"/>
            <a:ext cx="4680154" cy="101865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482767" y="3674149"/>
            <a:ext cx="4445665" cy="646331"/>
          </a:xfrm>
          <a:prstGeom prst="rect">
            <a:avLst/>
          </a:prstGeom>
          <a:noFill/>
        </p:spPr>
        <p:txBody>
          <a:bodyPr wrap="square" rtlCol="0">
            <a:spAutoFit/>
          </a:bodyPr>
          <a:lstStyle/>
          <a:p>
            <a:r>
              <a:rPr lang="es-ES" sz="1200" dirty="0">
                <a:solidFill>
                  <a:schemeClr val="bg1"/>
                </a:solidFill>
              </a:rPr>
              <a:t>&gt; </a:t>
            </a:r>
            <a:r>
              <a:rPr lang="en-US" sz="1200" dirty="0" err="1">
                <a:solidFill>
                  <a:schemeClr val="bg1"/>
                </a:solidFill>
              </a:rPr>
              <a:t>tabla_copiada</a:t>
            </a:r>
            <a:r>
              <a:rPr lang="en-US" sz="1200" dirty="0">
                <a:solidFill>
                  <a:schemeClr val="bg1"/>
                </a:solidFill>
              </a:rPr>
              <a:t> &lt;- </a:t>
            </a:r>
            <a:r>
              <a:rPr lang="en-US" sz="1200" dirty="0" err="1">
                <a:solidFill>
                  <a:schemeClr val="bg1"/>
                </a:solidFill>
              </a:rPr>
              <a:t>read.table</a:t>
            </a:r>
            <a:r>
              <a:rPr lang="en-US" sz="1200" dirty="0">
                <a:solidFill>
                  <a:schemeClr val="bg1"/>
                </a:solidFill>
              </a:rPr>
              <a:t>("clipboard", </a:t>
            </a:r>
          </a:p>
          <a:p>
            <a:r>
              <a:rPr lang="en-US" sz="1200" dirty="0">
                <a:solidFill>
                  <a:schemeClr val="bg1"/>
                </a:solidFill>
              </a:rPr>
              <a:t>	</a:t>
            </a:r>
            <a:r>
              <a:rPr lang="en-US" sz="1200" dirty="0" err="1">
                <a:solidFill>
                  <a:schemeClr val="bg1"/>
                </a:solidFill>
              </a:rPr>
              <a:t>sep</a:t>
            </a:r>
            <a:r>
              <a:rPr lang="en-US" sz="1200" dirty="0">
                <a:solidFill>
                  <a:schemeClr val="bg1"/>
                </a:solidFill>
              </a:rPr>
              <a:t> = "\t", </a:t>
            </a:r>
            <a:r>
              <a:rPr lang="en-US" sz="1200" i="1" dirty="0">
                <a:solidFill>
                  <a:schemeClr val="bg2">
                    <a:lumMod val="60000"/>
                    <a:lumOff val="40000"/>
                  </a:schemeClr>
                </a:solidFill>
              </a:rPr>
              <a:t># </a:t>
            </a:r>
            <a:r>
              <a:rPr lang="en-US" sz="1200" i="1" dirty="0" err="1">
                <a:solidFill>
                  <a:schemeClr val="bg2">
                    <a:lumMod val="60000"/>
                    <a:lumOff val="40000"/>
                  </a:schemeClr>
                </a:solidFill>
              </a:rPr>
              <a:t>Separado</a:t>
            </a:r>
            <a:r>
              <a:rPr lang="en-US" sz="1200" i="1" dirty="0">
                <a:solidFill>
                  <a:schemeClr val="bg2">
                    <a:lumMod val="60000"/>
                    <a:lumOff val="40000"/>
                  </a:schemeClr>
                </a:solidFill>
              </a:rPr>
              <a:t> por </a:t>
            </a:r>
            <a:r>
              <a:rPr lang="en-US" sz="1200" i="1" dirty="0" err="1">
                <a:solidFill>
                  <a:schemeClr val="bg2">
                    <a:lumMod val="60000"/>
                    <a:lumOff val="40000"/>
                  </a:schemeClr>
                </a:solidFill>
              </a:rPr>
              <a:t>tabulación</a:t>
            </a:r>
            <a:endParaRPr lang="en-US" sz="1200" i="1" dirty="0">
              <a:solidFill>
                <a:schemeClr val="bg2">
                  <a:lumMod val="60000"/>
                  <a:lumOff val="40000"/>
                </a:schemeClr>
              </a:solidFill>
            </a:endParaRPr>
          </a:p>
          <a:p>
            <a:r>
              <a:rPr lang="en-US" sz="1200" dirty="0">
                <a:solidFill>
                  <a:schemeClr val="bg1"/>
                </a:solidFill>
              </a:rPr>
              <a:t>	header = TRUE)</a:t>
            </a:r>
            <a:endParaRPr lang="es-CO" sz="1200"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99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8" name="Picture 4">
            <a:extLst>
              <a:ext uri="{FF2B5EF4-FFF2-40B4-BE49-F238E27FC236}">
                <a16:creationId xmlns:a16="http://schemas.microsoft.com/office/drawing/2014/main" id="{DD557046-9100-48A5-ADD2-7FA9F8BAA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827809E-C637-47BB-AA8B-C01E965804F0}"/>
              </a:ext>
            </a:extLst>
          </p:cNvPr>
          <p:cNvPicPr>
            <a:picLocks noChangeAspect="1"/>
          </p:cNvPicPr>
          <p:nvPr/>
        </p:nvPicPr>
        <p:blipFill>
          <a:blip r:embed="rId4"/>
          <a:stretch>
            <a:fillRect/>
          </a:stretch>
        </p:blipFill>
        <p:spPr>
          <a:xfrm>
            <a:off x="784359" y="852175"/>
            <a:ext cx="7575282" cy="4088962"/>
          </a:xfrm>
          <a:prstGeom prst="rect">
            <a:avLst/>
          </a:prstGeom>
        </p:spPr>
      </p:pic>
    </p:spTree>
    <p:extLst>
      <p:ext uri="{BB962C8B-B14F-4D97-AF65-F5344CB8AC3E}">
        <p14:creationId xmlns:p14="http://schemas.microsoft.com/office/powerpoint/2010/main" val="3606549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53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528691" y="3177239"/>
            <a:ext cx="2343318"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¿Qué es R?</a:t>
            </a:r>
            <a:endParaRPr sz="3600" dirty="0"/>
          </a:p>
        </p:txBody>
      </p:sp>
      <p:sp>
        <p:nvSpPr>
          <p:cNvPr id="204" name="Google Shape;204;p35"/>
          <p:cNvSpPr txBox="1">
            <a:spLocks noGrp="1"/>
          </p:cNvSpPr>
          <p:nvPr>
            <p:ph type="title" idx="14"/>
          </p:nvPr>
        </p:nvSpPr>
        <p:spPr>
          <a:xfrm rot="1973">
            <a:off x="1177750" y="2380007"/>
            <a:ext cx="10452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205" name="Google Shape;205;p35"/>
          <p:cNvSpPr txBox="1">
            <a:spLocks noGrp="1"/>
          </p:cNvSpPr>
          <p:nvPr>
            <p:ph type="title" idx="2"/>
          </p:nvPr>
        </p:nvSpPr>
        <p:spPr>
          <a:xfrm>
            <a:off x="3660750" y="3177239"/>
            <a:ext cx="18225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Lectura de Datos</a:t>
            </a:r>
            <a:endParaRPr sz="3600" dirty="0"/>
          </a:p>
        </p:txBody>
      </p:sp>
      <p:sp>
        <p:nvSpPr>
          <p:cNvPr id="207" name="Google Shape;207;p35"/>
          <p:cNvSpPr txBox="1">
            <a:spLocks noGrp="1"/>
          </p:cNvSpPr>
          <p:nvPr>
            <p:ph type="title" idx="4"/>
          </p:nvPr>
        </p:nvSpPr>
        <p:spPr>
          <a:xfrm>
            <a:off x="6075920" y="3177239"/>
            <a:ext cx="2774705"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Exploración de Datos</a:t>
            </a:r>
            <a:endParaRPr sz="3600" dirty="0"/>
          </a:p>
        </p:txBody>
      </p:sp>
      <p:sp>
        <p:nvSpPr>
          <p:cNvPr id="211" name="Google Shape;211;p35"/>
          <p:cNvSpPr txBox="1">
            <a:spLocks noGrp="1"/>
          </p:cNvSpPr>
          <p:nvPr>
            <p:ph type="title" idx="8"/>
          </p:nvPr>
        </p:nvSpPr>
        <p:spPr>
          <a:xfrm rot="1973">
            <a:off x="4049406" y="2359131"/>
            <a:ext cx="10452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2" name="Google Shape;212;p35"/>
          <p:cNvSpPr txBox="1">
            <a:spLocks noGrp="1"/>
          </p:cNvSpPr>
          <p:nvPr>
            <p:ph type="title" idx="9"/>
          </p:nvPr>
        </p:nvSpPr>
        <p:spPr>
          <a:xfrm rot="1973">
            <a:off x="6940673" y="2380102"/>
            <a:ext cx="10452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pic>
        <p:nvPicPr>
          <p:cNvPr id="214" name="Google Shape;214;p35"/>
          <p:cNvPicPr preferRelativeResize="0"/>
          <p:nvPr/>
        </p:nvPicPr>
        <p:blipFill rotWithShape="1">
          <a:blip r:embed="rId3"/>
          <a:srcRect l="99" t="35625" r="754" b="33559"/>
          <a:stretch/>
        </p:blipFill>
        <p:spPr>
          <a:xfrm>
            <a:off x="0" y="0"/>
            <a:ext cx="9144000" cy="1878500"/>
          </a:xfrm>
          <a:prstGeom prst="rect">
            <a:avLst/>
          </a:prstGeom>
          <a:noFill/>
          <a:ln>
            <a:noFill/>
          </a:ln>
        </p:spPr>
      </p:pic>
      <p:sp>
        <p:nvSpPr>
          <p:cNvPr id="216" name="Google Shape;216;p35"/>
          <p:cNvSpPr/>
          <p:nvPr/>
        </p:nvSpPr>
        <p:spPr>
          <a:xfrm>
            <a:off x="1443700" y="973850"/>
            <a:ext cx="3800" cy="3800"/>
          </a:xfrm>
          <a:custGeom>
            <a:avLst/>
            <a:gdLst/>
            <a:ahLst/>
            <a:cxnLst/>
            <a:rect l="l" t="t" r="r" b="b"/>
            <a:pathLst>
              <a:path w="152" h="152" extrusionOk="0">
                <a:moveTo>
                  <a:pt x="75" y="1"/>
                </a:moveTo>
                <a:cubicBezTo>
                  <a:pt x="65" y="12"/>
                  <a:pt x="55" y="27"/>
                  <a:pt x="43" y="37"/>
                </a:cubicBezTo>
                <a:lnTo>
                  <a:pt x="36" y="37"/>
                </a:lnTo>
                <a:lnTo>
                  <a:pt x="36" y="44"/>
                </a:lnTo>
                <a:cubicBezTo>
                  <a:pt x="25" y="56"/>
                  <a:pt x="10" y="66"/>
                  <a:pt x="0" y="77"/>
                </a:cubicBezTo>
                <a:cubicBezTo>
                  <a:pt x="10" y="87"/>
                  <a:pt x="25" y="99"/>
                  <a:pt x="36" y="109"/>
                </a:cubicBezTo>
                <a:lnTo>
                  <a:pt x="36" y="116"/>
                </a:lnTo>
                <a:lnTo>
                  <a:pt x="43" y="116"/>
                </a:lnTo>
                <a:cubicBezTo>
                  <a:pt x="54" y="127"/>
                  <a:pt x="65" y="142"/>
                  <a:pt x="75" y="152"/>
                </a:cubicBezTo>
                <a:cubicBezTo>
                  <a:pt x="87" y="142"/>
                  <a:pt x="97" y="127"/>
                  <a:pt x="108" y="116"/>
                </a:cubicBezTo>
                <a:lnTo>
                  <a:pt x="115" y="116"/>
                </a:lnTo>
                <a:lnTo>
                  <a:pt x="115" y="109"/>
                </a:lnTo>
                <a:cubicBezTo>
                  <a:pt x="127" y="99"/>
                  <a:pt x="141" y="87"/>
                  <a:pt x="151" y="77"/>
                </a:cubicBezTo>
                <a:cubicBezTo>
                  <a:pt x="141" y="66"/>
                  <a:pt x="127" y="56"/>
                  <a:pt x="115" y="44"/>
                </a:cubicBezTo>
                <a:lnTo>
                  <a:pt x="115" y="37"/>
                </a:lnTo>
                <a:lnTo>
                  <a:pt x="108" y="37"/>
                </a:lnTo>
                <a:cubicBezTo>
                  <a:pt x="98" y="27"/>
                  <a:pt x="87" y="12"/>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4">
            <a:extLst>
              <a:ext uri="{FF2B5EF4-FFF2-40B4-BE49-F238E27FC236}">
                <a16:creationId xmlns:a16="http://schemas.microsoft.com/office/drawing/2014/main" id="{D689FE6F-51E7-4AED-9D95-4F29A517C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227" name="Google Shape;227;p36"/>
          <p:cNvSpPr txBox="1">
            <a:spLocks noGrp="1"/>
          </p:cNvSpPr>
          <p:nvPr>
            <p:ph type="subTitle" idx="1"/>
          </p:nvPr>
        </p:nvSpPr>
        <p:spPr>
          <a:xfrm rot="449">
            <a:off x="659715" y="3526915"/>
            <a:ext cx="2517119"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Exploración de datos</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8F574972-9369-4C74-BA47-1132D4C24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94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06"/>
        <p:cNvGrpSpPr/>
        <p:nvPr/>
      </p:nvGrpSpPr>
      <p:grpSpPr>
        <a:xfrm>
          <a:off x="0" y="0"/>
          <a:ext cx="0" cy="0"/>
          <a:chOff x="0" y="0"/>
          <a:chExt cx="0" cy="0"/>
        </a:xfrm>
      </p:grpSpPr>
      <p:pic>
        <p:nvPicPr>
          <p:cNvPr id="3" name="Picture 4">
            <a:extLst>
              <a:ext uri="{FF2B5EF4-FFF2-40B4-BE49-F238E27FC236}">
                <a16:creationId xmlns:a16="http://schemas.microsoft.com/office/drawing/2014/main" id="{9F30C759-ED49-4E51-A280-89B49BAB5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 name="Picture 2" descr="man sitting in front of a computer">
            <a:extLst>
              <a:ext uri="{FF2B5EF4-FFF2-40B4-BE49-F238E27FC236}">
                <a16:creationId xmlns:a16="http://schemas.microsoft.com/office/drawing/2014/main" id="{9A0B5D14-BD48-482F-84E0-D1387E91DF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79"/>
          <a:stretch/>
        </p:blipFill>
        <p:spPr bwMode="auto">
          <a:xfrm>
            <a:off x="5708854" y="0"/>
            <a:ext cx="3435146"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6;p41">
            <a:extLst>
              <a:ext uri="{FF2B5EF4-FFF2-40B4-BE49-F238E27FC236}">
                <a16:creationId xmlns:a16="http://schemas.microsoft.com/office/drawing/2014/main" id="{207C5DBA-1A32-4C4A-9ED9-D696D67AD3B9}"/>
              </a:ext>
            </a:extLst>
          </p:cNvPr>
          <p:cNvSpPr txBox="1">
            <a:spLocks/>
          </p:cNvSpPr>
          <p:nvPr/>
        </p:nvSpPr>
        <p:spPr>
          <a:xfrm rot="-270">
            <a:off x="540842" y="1241457"/>
            <a:ext cx="4753363" cy="29341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A9BAC9"/>
                </a:solidFill>
                <a:effectLst/>
                <a:uLnTx/>
                <a:uFillTx/>
                <a:latin typeface="quattrocento sans"/>
                <a:cs typeface="Arial"/>
                <a:sym typeface="Arial"/>
              </a:rPr>
              <a:t>Cada base de datos es un problema diferente, con diversas variables y objetivos, por eso debe ser abordada de manera distinta.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s-ES" sz="1800" dirty="0">
              <a:solidFill>
                <a:srgbClr val="A9BAC9"/>
              </a:solidFill>
              <a:latin typeface="quattrocento sans"/>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A9BAC9"/>
                </a:solidFill>
                <a:effectLst/>
                <a:uLnTx/>
                <a:uFillTx/>
                <a:latin typeface="quattrocento sans"/>
                <a:cs typeface="Arial"/>
                <a:sym typeface="Arial"/>
              </a:rPr>
              <a:t>Por ello, es obligatorio realizar un análisis de nuestros datos, tanto analítica como gráficamente; incluso si son entregados en “bandeja de plata”, siempre debemos corroborar su estructura e investigar su calidad.</a:t>
            </a:r>
            <a:endParaRPr kumimoji="0" lang="es-ES"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15612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11"/>
        <p:cNvGrpSpPr/>
        <p:nvPr/>
      </p:nvGrpSpPr>
      <p:grpSpPr>
        <a:xfrm>
          <a:off x="0" y="0"/>
          <a:ext cx="0" cy="0"/>
          <a:chOff x="0" y="0"/>
          <a:chExt cx="0" cy="0"/>
        </a:xfrm>
      </p:grpSpPr>
      <p:sp>
        <p:nvSpPr>
          <p:cNvPr id="312" name="Google Shape;312;p43"/>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ANÁLISIS PREVIO</a:t>
            </a:r>
            <a:endParaRPr dirty="0"/>
          </a:p>
        </p:txBody>
      </p:sp>
      <p:pic>
        <p:nvPicPr>
          <p:cNvPr id="313" name="Google Shape;313;p43"/>
          <p:cNvPicPr preferRelativeResize="0"/>
          <p:nvPr/>
        </p:nvPicPr>
        <p:blipFill rotWithShape="1">
          <a:blip r:embed="rId3">
            <a:alphaModFix/>
          </a:blip>
          <a:srcRect t="30024" b="2594"/>
          <a:stretch/>
        </p:blipFill>
        <p:spPr>
          <a:xfrm>
            <a:off x="3344075" y="2655125"/>
            <a:ext cx="2455850" cy="2488376"/>
          </a:xfrm>
          <a:prstGeom prst="rect">
            <a:avLst/>
          </a:prstGeom>
          <a:noFill/>
          <a:ln>
            <a:noFill/>
          </a:ln>
        </p:spPr>
      </p:pic>
      <p:sp>
        <p:nvSpPr>
          <p:cNvPr id="315" name="Google Shape;315;p43"/>
          <p:cNvSpPr txBox="1"/>
          <p:nvPr/>
        </p:nvSpPr>
        <p:spPr>
          <a:xfrm>
            <a:off x="3344125" y="1494444"/>
            <a:ext cx="24558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1" dirty="0" err="1">
                <a:solidFill>
                  <a:schemeClr val="accent6"/>
                </a:solidFill>
                <a:latin typeface="Raleway"/>
                <a:ea typeface="Raleway"/>
                <a:cs typeface="Raleway"/>
                <a:sym typeface="Raleway"/>
              </a:rPr>
              <a:t>Plantear</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nuevas</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hipótesis</a:t>
            </a:r>
            <a:r>
              <a:rPr lang="en-US" b="1" dirty="0">
                <a:solidFill>
                  <a:schemeClr val="accent6"/>
                </a:solidFill>
                <a:latin typeface="Raleway"/>
                <a:ea typeface="Raleway"/>
                <a:cs typeface="Raleway"/>
                <a:sym typeface="Raleway"/>
              </a:rPr>
              <a:t> o </a:t>
            </a:r>
            <a:r>
              <a:rPr lang="en-US" b="1" dirty="0" err="1">
                <a:solidFill>
                  <a:schemeClr val="accent6"/>
                </a:solidFill>
                <a:latin typeface="Raleway"/>
                <a:ea typeface="Raleway"/>
                <a:cs typeface="Raleway"/>
                <a:sym typeface="Raleway"/>
              </a:rPr>
              <a:t>preguntas</a:t>
            </a:r>
            <a:endParaRPr b="1" dirty="0">
              <a:solidFill>
                <a:schemeClr val="accent6"/>
              </a:solidFill>
              <a:latin typeface="Raleway"/>
              <a:ea typeface="Raleway"/>
              <a:cs typeface="Raleway"/>
              <a:sym typeface="Raleway"/>
            </a:endParaRPr>
          </a:p>
        </p:txBody>
      </p:sp>
      <p:sp>
        <p:nvSpPr>
          <p:cNvPr id="318" name="Google Shape;318;p43"/>
          <p:cNvSpPr txBox="1"/>
          <p:nvPr/>
        </p:nvSpPr>
        <p:spPr>
          <a:xfrm>
            <a:off x="648929" y="3705689"/>
            <a:ext cx="1997046" cy="3872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solidFill>
                  <a:schemeClr val="accent6"/>
                </a:solidFill>
                <a:latin typeface="Raleway"/>
                <a:ea typeface="Raleway"/>
                <a:cs typeface="Raleway"/>
                <a:sym typeface="Raleway"/>
              </a:rPr>
              <a:t>Encontrar</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patrones</a:t>
            </a:r>
            <a:endParaRPr lang="en-US" b="1" dirty="0">
              <a:solidFill>
                <a:schemeClr val="accent6"/>
              </a:solidFill>
              <a:latin typeface="Raleway"/>
              <a:ea typeface="Raleway"/>
              <a:cs typeface="Raleway"/>
              <a:sym typeface="Raleway"/>
            </a:endParaRPr>
          </a:p>
        </p:txBody>
      </p:sp>
      <p:cxnSp>
        <p:nvCxnSpPr>
          <p:cNvPr id="6" name="Straight Connector 5">
            <a:extLst>
              <a:ext uri="{FF2B5EF4-FFF2-40B4-BE49-F238E27FC236}">
                <a16:creationId xmlns:a16="http://schemas.microsoft.com/office/drawing/2014/main" id="{76B72EA7-982E-4BE5-82A1-4539B55095FC}"/>
              </a:ext>
            </a:extLst>
          </p:cNvPr>
          <p:cNvCxnSpPr>
            <a:cxnSpLocks/>
            <a:stCxn id="313" idx="1"/>
            <a:endCxn id="318" idx="3"/>
          </p:cNvCxnSpPr>
          <p:nvPr/>
        </p:nvCxnSpPr>
        <p:spPr>
          <a:xfrm flipH="1">
            <a:off x="2645975" y="3899313"/>
            <a:ext cx="698100" cy="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Google Shape;318;p43">
            <a:extLst>
              <a:ext uri="{FF2B5EF4-FFF2-40B4-BE49-F238E27FC236}">
                <a16:creationId xmlns:a16="http://schemas.microsoft.com/office/drawing/2014/main" id="{241051B3-62EF-4BEB-B0B6-2459F509B727}"/>
              </a:ext>
            </a:extLst>
          </p:cNvPr>
          <p:cNvSpPr txBox="1"/>
          <p:nvPr/>
        </p:nvSpPr>
        <p:spPr>
          <a:xfrm>
            <a:off x="648929" y="2502725"/>
            <a:ext cx="1997046" cy="3872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solidFill>
                  <a:schemeClr val="accent6"/>
                </a:solidFill>
                <a:latin typeface="Raleway"/>
                <a:ea typeface="Raleway"/>
                <a:cs typeface="Raleway"/>
                <a:sym typeface="Raleway"/>
              </a:rPr>
              <a:t>Identificar</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errores</a:t>
            </a:r>
            <a:endParaRPr lang="en-US" b="1" dirty="0">
              <a:solidFill>
                <a:schemeClr val="accent6"/>
              </a:solidFill>
              <a:latin typeface="Raleway"/>
              <a:ea typeface="Raleway"/>
              <a:cs typeface="Raleway"/>
              <a:sym typeface="Raleway"/>
            </a:endParaRPr>
          </a:p>
        </p:txBody>
      </p:sp>
      <p:cxnSp>
        <p:nvCxnSpPr>
          <p:cNvPr id="26" name="Straight Connector 25">
            <a:extLst>
              <a:ext uri="{FF2B5EF4-FFF2-40B4-BE49-F238E27FC236}">
                <a16:creationId xmlns:a16="http://schemas.microsoft.com/office/drawing/2014/main" id="{B98761B5-186F-4EB3-89A0-45CC437BFE9B}"/>
              </a:ext>
            </a:extLst>
          </p:cNvPr>
          <p:cNvCxnSpPr>
            <a:cxnSpLocks/>
            <a:stCxn id="25" idx="2"/>
            <a:endCxn id="318" idx="0"/>
          </p:cNvCxnSpPr>
          <p:nvPr/>
        </p:nvCxnSpPr>
        <p:spPr>
          <a:xfrm>
            <a:off x="1647452" y="2889972"/>
            <a:ext cx="0" cy="815717"/>
          </a:xfrm>
          <a:prstGeom prst="line">
            <a:avLst/>
          </a:prstGeom>
          <a:ln w="190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F6D68AA-80F6-4976-A208-43F57A9C4304}"/>
              </a:ext>
            </a:extLst>
          </p:cNvPr>
          <p:cNvCxnSpPr>
            <a:stCxn id="25" idx="0"/>
            <a:endCxn id="315" idx="1"/>
          </p:cNvCxnSpPr>
          <p:nvPr/>
        </p:nvCxnSpPr>
        <p:spPr>
          <a:xfrm rot="5400000" flipH="1" flipV="1">
            <a:off x="2122748" y="1281349"/>
            <a:ext cx="746081" cy="1696673"/>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Google Shape;318;p43">
            <a:extLst>
              <a:ext uri="{FF2B5EF4-FFF2-40B4-BE49-F238E27FC236}">
                <a16:creationId xmlns:a16="http://schemas.microsoft.com/office/drawing/2014/main" id="{B3AA433A-85F7-4835-A917-CDFB8B74A821}"/>
              </a:ext>
            </a:extLst>
          </p:cNvPr>
          <p:cNvSpPr txBox="1"/>
          <p:nvPr/>
        </p:nvSpPr>
        <p:spPr>
          <a:xfrm>
            <a:off x="6297562" y="2393498"/>
            <a:ext cx="1997046" cy="6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solidFill>
                  <a:schemeClr val="accent6"/>
                </a:solidFill>
                <a:latin typeface="Raleway"/>
                <a:ea typeface="Raleway"/>
                <a:cs typeface="Raleway"/>
                <a:sym typeface="Raleway"/>
              </a:rPr>
              <a:t>Identificar</a:t>
            </a:r>
            <a:r>
              <a:rPr lang="en-US" b="1" dirty="0">
                <a:solidFill>
                  <a:schemeClr val="accent6"/>
                </a:solidFill>
                <a:latin typeface="Raleway"/>
                <a:ea typeface="Raleway"/>
                <a:cs typeface="Raleway"/>
                <a:sym typeface="Raleway"/>
              </a:rPr>
              <a:t> </a:t>
            </a:r>
            <a:r>
              <a:rPr lang="en-US" b="1" dirty="0" err="1">
                <a:solidFill>
                  <a:schemeClr val="accent6"/>
                </a:solidFill>
                <a:latin typeface="Raleway"/>
                <a:ea typeface="Raleway"/>
                <a:cs typeface="Raleway"/>
                <a:sym typeface="Raleway"/>
              </a:rPr>
              <a:t>relaciones</a:t>
            </a:r>
            <a:r>
              <a:rPr lang="en-US" b="1" dirty="0">
                <a:solidFill>
                  <a:schemeClr val="accent6"/>
                </a:solidFill>
                <a:latin typeface="Raleway"/>
                <a:ea typeface="Raleway"/>
                <a:cs typeface="Raleway"/>
                <a:sym typeface="Raleway"/>
              </a:rPr>
              <a:t> entre variables</a:t>
            </a:r>
          </a:p>
        </p:txBody>
      </p:sp>
      <p:cxnSp>
        <p:nvCxnSpPr>
          <p:cNvPr id="34" name="Connector: Elbow 33">
            <a:extLst>
              <a:ext uri="{FF2B5EF4-FFF2-40B4-BE49-F238E27FC236}">
                <a16:creationId xmlns:a16="http://schemas.microsoft.com/office/drawing/2014/main" id="{7F93834F-0943-4B5F-8E4B-B9CFA4E3EEF1}"/>
              </a:ext>
            </a:extLst>
          </p:cNvPr>
          <p:cNvCxnSpPr>
            <a:cxnSpLocks/>
            <a:stCxn id="315" idx="3"/>
            <a:endCxn id="33" idx="0"/>
          </p:cNvCxnSpPr>
          <p:nvPr/>
        </p:nvCxnSpPr>
        <p:spPr>
          <a:xfrm>
            <a:off x="5799925" y="1756644"/>
            <a:ext cx="1496160" cy="636854"/>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Google Shape;318;p43">
            <a:extLst>
              <a:ext uri="{FF2B5EF4-FFF2-40B4-BE49-F238E27FC236}">
                <a16:creationId xmlns:a16="http://schemas.microsoft.com/office/drawing/2014/main" id="{6A0CED3B-F92A-4C8C-AA6C-6807EF4D47A8}"/>
              </a:ext>
            </a:extLst>
          </p:cNvPr>
          <p:cNvSpPr txBox="1"/>
          <p:nvPr/>
        </p:nvSpPr>
        <p:spPr>
          <a:xfrm>
            <a:off x="6297562" y="3398305"/>
            <a:ext cx="1997046" cy="10020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b="1" dirty="0">
                <a:solidFill>
                  <a:schemeClr val="accent6"/>
                </a:solidFill>
                <a:latin typeface="Raleway"/>
                <a:ea typeface="Raleway"/>
                <a:cs typeface="Raleway"/>
                <a:sym typeface="Raleway"/>
              </a:rPr>
              <a:t>Empezar a encontrar respuestas a nuestras preguntas de investigación</a:t>
            </a:r>
            <a:endParaRPr lang="en-US" b="1" dirty="0">
              <a:solidFill>
                <a:schemeClr val="accent6"/>
              </a:solidFill>
              <a:latin typeface="Raleway"/>
              <a:ea typeface="Raleway"/>
              <a:cs typeface="Raleway"/>
              <a:sym typeface="Raleway"/>
            </a:endParaRPr>
          </a:p>
        </p:txBody>
      </p:sp>
      <p:cxnSp>
        <p:nvCxnSpPr>
          <p:cNvPr id="38" name="Straight Connector 37">
            <a:extLst>
              <a:ext uri="{FF2B5EF4-FFF2-40B4-BE49-F238E27FC236}">
                <a16:creationId xmlns:a16="http://schemas.microsoft.com/office/drawing/2014/main" id="{2B6E7A65-0B20-4774-8C51-A55797D864FC}"/>
              </a:ext>
            </a:extLst>
          </p:cNvPr>
          <p:cNvCxnSpPr>
            <a:cxnSpLocks/>
            <a:stCxn id="37" idx="0"/>
            <a:endCxn id="33" idx="2"/>
          </p:cNvCxnSpPr>
          <p:nvPr/>
        </p:nvCxnSpPr>
        <p:spPr>
          <a:xfrm flipV="1">
            <a:off x="7296085" y="2999198"/>
            <a:ext cx="0" cy="399107"/>
          </a:xfrm>
          <a:prstGeom prst="line">
            <a:avLst/>
          </a:prstGeom>
          <a:ln w="190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C42BC0-ECEC-4DAE-B01D-079C5EB86E0C}"/>
              </a:ext>
            </a:extLst>
          </p:cNvPr>
          <p:cNvCxnSpPr>
            <a:cxnSpLocks/>
            <a:stCxn id="313" idx="3"/>
            <a:endCxn id="37" idx="1"/>
          </p:cNvCxnSpPr>
          <p:nvPr/>
        </p:nvCxnSpPr>
        <p:spPr>
          <a:xfrm flipV="1">
            <a:off x="5799925" y="3899312"/>
            <a:ext cx="497637" cy="1"/>
          </a:xfrm>
          <a:prstGeom prst="line">
            <a:avLst/>
          </a:prstGeom>
          <a:ln w="190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8"/>
                                        </p:tgtEl>
                                        <p:attrNameLst>
                                          <p:attrName>style.visibility</p:attrName>
                                        </p:attrNameLst>
                                      </p:cBhvr>
                                      <p:to>
                                        <p:strVal val="visible"/>
                                      </p:to>
                                    </p:set>
                                    <p:animEffect transition="in" filter="fade">
                                      <p:cBhvr>
                                        <p:cTn id="11" dur="500"/>
                                        <p:tgtEl>
                                          <p:spTgt spid="3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15"/>
                                        </p:tgtEl>
                                        <p:attrNameLst>
                                          <p:attrName>style.visibility</p:attrName>
                                        </p:attrNameLst>
                                      </p:cBhvr>
                                      <p:to>
                                        <p:strVal val="visible"/>
                                      </p:to>
                                    </p:set>
                                    <p:animEffect transition="in" filter="fade">
                                      <p:cBhvr>
                                        <p:cTn id="29" dur="500"/>
                                        <p:tgtEl>
                                          <p:spTgt spid="3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500"/>
                                        <p:tgtEl>
                                          <p:spTgt spid="3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up)">
                                      <p:cBhvr>
                                        <p:cTn id="43" dur="500"/>
                                        <p:tgtEl>
                                          <p:spTgt spid="38"/>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1000"/>
                            </p:stCondLst>
                            <p:childTnLst>
                              <p:par>
                                <p:cTn id="49" presetID="22" presetClass="entr" presetSubtype="2"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right)">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P spid="318" grpId="0"/>
      <p:bldP spid="25" grpId="0"/>
      <p:bldP spid="33"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FUNCIONES EXPLORATORIAS</a:t>
            </a:r>
            <a:endParaRPr i="1"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43389"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20">
            <a:extLst>
              <a:ext uri="{FF2B5EF4-FFF2-40B4-BE49-F238E27FC236}">
                <a16:creationId xmlns:a16="http://schemas.microsoft.com/office/drawing/2014/main" id="{1A1688BA-57C6-4704-A738-8702A01FD9E4}"/>
              </a:ext>
            </a:extLst>
          </p:cNvPr>
          <p:cNvSpPr txBox="1"/>
          <p:nvPr/>
        </p:nvSpPr>
        <p:spPr>
          <a:xfrm>
            <a:off x="470466" y="3310355"/>
            <a:ext cx="3589516" cy="1569660"/>
          </a:xfrm>
          <a:prstGeom prst="rect">
            <a:avLst/>
          </a:prstGeom>
          <a:noFill/>
        </p:spPr>
        <p:txBody>
          <a:bodyPr wrap="square" rtlCol="0">
            <a:spAutoFit/>
          </a:bodyPr>
          <a:lstStyle/>
          <a:p>
            <a:r>
              <a:rPr lang="en-US" sz="1200" i="1" dirty="0">
                <a:solidFill>
                  <a:srgbClr val="434343">
                    <a:lumMod val="60000"/>
                    <a:lumOff val="40000"/>
                  </a:srgbClr>
                </a:solidFill>
              </a:rPr>
              <a:t># </a:t>
            </a:r>
            <a:r>
              <a:rPr lang="es-ES" sz="1200" i="1" dirty="0">
                <a:solidFill>
                  <a:srgbClr val="434343">
                    <a:lumMod val="60000"/>
                    <a:lumOff val="40000"/>
                  </a:srgbClr>
                </a:solidFill>
              </a:rPr>
              <a:t>Muestra las 6 primeras filas de la base</a:t>
            </a:r>
          </a:p>
          <a:p>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kumimoji="0" lang="en-US" sz="1200" b="0" i="0" u="none" strike="noStrike" kern="0" cap="none" spc="0" normalizeH="0" baseline="0" noProof="0" dirty="0">
                <a:ln>
                  <a:noFill/>
                </a:ln>
                <a:solidFill>
                  <a:srgbClr val="FFFFFF"/>
                </a:solidFill>
                <a:effectLst/>
                <a:uLnTx/>
                <a:uFillTx/>
                <a:latin typeface="Arial"/>
                <a:cs typeface="Arial"/>
                <a:sym typeface="Arial"/>
              </a:rPr>
              <a:t>head(base)</a:t>
            </a:r>
          </a:p>
          <a:p>
            <a:endParaRPr lang="en-US" sz="1200" i="1" dirty="0">
              <a:solidFill>
                <a:srgbClr val="434343">
                  <a:lumMod val="60000"/>
                  <a:lumOff val="40000"/>
                </a:srgbClr>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a:t>
            </a:r>
            <a:r>
              <a:rPr lang="es-ES" sz="1200" i="1" dirty="0">
                <a:solidFill>
                  <a:srgbClr val="434343">
                    <a:lumMod val="60000"/>
                    <a:lumOff val="40000"/>
                  </a:srgbClr>
                </a:solidFill>
              </a:rPr>
              <a:t> las 10 primeras filas de la base</a:t>
            </a:r>
          </a:p>
          <a:p>
            <a:r>
              <a:rPr lang="es-ES" sz="1200" dirty="0">
                <a:solidFill>
                  <a:srgbClr val="FFFFFF"/>
                </a:solidFill>
              </a:rPr>
              <a:t>&gt; </a:t>
            </a:r>
            <a:r>
              <a:rPr lang="en-US" sz="1200" dirty="0">
                <a:solidFill>
                  <a:srgbClr val="FFFFFF"/>
                </a:solidFill>
              </a:rPr>
              <a:t>head(base, 10)</a:t>
            </a:r>
          </a:p>
          <a:p>
            <a:endParaRPr lang="en-US" sz="1200" dirty="0">
              <a:solidFill>
                <a:srgbClr val="FFFFFF"/>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a:t>
            </a:r>
            <a:r>
              <a:rPr lang="es-ES" sz="1200" i="1" dirty="0">
                <a:solidFill>
                  <a:srgbClr val="434343">
                    <a:lumMod val="60000"/>
                    <a:lumOff val="40000"/>
                  </a:srgbClr>
                </a:solidFill>
              </a:rPr>
              <a:t> las 6 últimas filas de la base</a:t>
            </a:r>
          </a:p>
          <a:p>
            <a:r>
              <a:rPr lang="es-ES" sz="1200" dirty="0">
                <a:solidFill>
                  <a:srgbClr val="FFFFFF"/>
                </a:solidFill>
              </a:rPr>
              <a:t>&gt; </a:t>
            </a:r>
            <a:r>
              <a:rPr lang="en-US" sz="1200" dirty="0">
                <a:solidFill>
                  <a:srgbClr val="FFFFFF"/>
                </a:solidFill>
              </a:rPr>
              <a:t>tail(base)</a:t>
            </a:r>
            <a:endParaRPr lang="en-US" sz="1200" i="1" dirty="0">
              <a:solidFill>
                <a:srgbClr val="434343">
                  <a:lumMod val="60000"/>
                  <a:lumOff val="40000"/>
                </a:srgb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DFB7921-E45C-410A-990B-B241E23CC468}"/>
              </a:ext>
            </a:extLst>
          </p:cNvPr>
          <p:cNvSpPr/>
          <p:nvPr/>
        </p:nvSpPr>
        <p:spPr>
          <a:xfrm>
            <a:off x="4956202"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TextBox 13">
            <a:extLst>
              <a:ext uri="{FF2B5EF4-FFF2-40B4-BE49-F238E27FC236}">
                <a16:creationId xmlns:a16="http://schemas.microsoft.com/office/drawing/2014/main" id="{1C2C3CF6-5D52-4F6A-A26F-3BCD735765DA}"/>
              </a:ext>
            </a:extLst>
          </p:cNvPr>
          <p:cNvSpPr txBox="1"/>
          <p:nvPr/>
        </p:nvSpPr>
        <p:spPr>
          <a:xfrm>
            <a:off x="5083279" y="3310355"/>
            <a:ext cx="3589516" cy="1569660"/>
          </a:xfrm>
          <a:prstGeom prst="rect">
            <a:avLst/>
          </a:prstGeom>
          <a:noFill/>
        </p:spPr>
        <p:txBody>
          <a:bodyPr wrap="square" rtlCol="0">
            <a:spAutoFit/>
          </a:bodyPr>
          <a:lstStyle/>
          <a:p>
            <a:r>
              <a:rPr lang="en-US" sz="1200" i="1" dirty="0">
                <a:solidFill>
                  <a:srgbClr val="434343">
                    <a:lumMod val="60000"/>
                    <a:lumOff val="40000"/>
                  </a:srgbClr>
                </a:solidFill>
              </a:rPr>
              <a:t># M</a:t>
            </a:r>
            <a:r>
              <a:rPr lang="es-ES" sz="1200" i="1" dirty="0" err="1">
                <a:solidFill>
                  <a:srgbClr val="434343">
                    <a:lumMod val="60000"/>
                    <a:lumOff val="40000"/>
                  </a:srgbClr>
                </a:solidFill>
              </a:rPr>
              <a:t>uestra</a:t>
            </a:r>
            <a:r>
              <a:rPr lang="es-ES" sz="1200" i="1" dirty="0">
                <a:solidFill>
                  <a:srgbClr val="434343">
                    <a:lumMod val="60000"/>
                    <a:lumOff val="40000"/>
                  </a:srgbClr>
                </a:solidFill>
              </a:rPr>
              <a:t> las dimensiones de la base</a:t>
            </a:r>
          </a:p>
          <a:p>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lang="en-US" sz="1200" dirty="0">
                <a:solidFill>
                  <a:srgbClr val="FFFFFF"/>
                </a:solidFill>
              </a:rPr>
              <a:t>dim</a:t>
            </a:r>
            <a:r>
              <a:rPr kumimoji="0" lang="en-US" sz="1200" b="0" i="0" u="none" strike="noStrike" kern="0" cap="none" spc="0" normalizeH="0" baseline="0" noProof="0" dirty="0">
                <a:ln>
                  <a:noFill/>
                </a:ln>
                <a:solidFill>
                  <a:srgbClr val="FFFFFF"/>
                </a:solidFill>
                <a:effectLst/>
                <a:uLnTx/>
                <a:uFillTx/>
                <a:latin typeface="Arial"/>
                <a:cs typeface="Arial"/>
                <a:sym typeface="Arial"/>
              </a:rPr>
              <a:t>(base)</a:t>
            </a:r>
          </a:p>
          <a:p>
            <a:endParaRPr lang="en-US" sz="1200" i="1" dirty="0">
              <a:solidFill>
                <a:srgbClr val="434343">
                  <a:lumMod val="60000"/>
                  <a:lumOff val="40000"/>
                </a:srgbClr>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 </a:t>
            </a:r>
            <a:r>
              <a:rPr lang="es-ES" sz="1200" i="1" dirty="0">
                <a:solidFill>
                  <a:srgbClr val="434343">
                    <a:lumMod val="60000"/>
                    <a:lumOff val="40000"/>
                  </a:srgbClr>
                </a:solidFill>
              </a:rPr>
              <a:t>los datos únicos de la variable</a:t>
            </a:r>
          </a:p>
          <a:p>
            <a:r>
              <a:rPr lang="es-ES" sz="1200" dirty="0">
                <a:solidFill>
                  <a:srgbClr val="FFFFFF"/>
                </a:solidFill>
              </a:rPr>
              <a:t>&gt; </a:t>
            </a:r>
            <a:r>
              <a:rPr lang="en-US" sz="1200" dirty="0">
                <a:solidFill>
                  <a:srgbClr val="FFFFFF"/>
                </a:solidFill>
              </a:rPr>
              <a:t>unique(base$variable1)</a:t>
            </a:r>
          </a:p>
          <a:p>
            <a:endParaRPr lang="en-US" sz="1200" dirty="0">
              <a:solidFill>
                <a:srgbClr val="FFFFFF"/>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 </a:t>
            </a:r>
            <a:r>
              <a:rPr lang="es-ES" sz="1200" i="1" dirty="0">
                <a:solidFill>
                  <a:srgbClr val="434343">
                    <a:lumMod val="60000"/>
                    <a:lumOff val="40000"/>
                  </a:srgbClr>
                </a:solidFill>
              </a:rPr>
              <a:t>los nombres de nuestra variables</a:t>
            </a:r>
          </a:p>
          <a:p>
            <a:r>
              <a:rPr lang="es-ES" sz="1200" dirty="0">
                <a:solidFill>
                  <a:srgbClr val="FFFFFF"/>
                </a:solidFill>
              </a:rPr>
              <a:t>&gt; </a:t>
            </a:r>
            <a:r>
              <a:rPr lang="en-US" sz="1200" dirty="0">
                <a:solidFill>
                  <a:srgbClr val="FFFFFF"/>
                </a:solidFill>
              </a:rPr>
              <a:t>names(base)</a:t>
            </a:r>
          </a:p>
        </p:txBody>
      </p:sp>
    </p:spTree>
    <p:extLst>
      <p:ext uri="{BB962C8B-B14F-4D97-AF65-F5344CB8AC3E}">
        <p14:creationId xmlns:p14="http://schemas.microsoft.com/office/powerpoint/2010/main" val="198314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wipe(left)">
                                      <p:cBhvr>
                                        <p:cTn id="30" dur="500"/>
                                        <p:tgtEl>
                                          <p:spTgt spid="21">
                                            <p:txEl>
                                              <p:pRg st="6" end="6"/>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7" end="7"/>
                                            </p:txEl>
                                          </p:spTgt>
                                        </p:tgtEl>
                                        <p:attrNameLst>
                                          <p:attrName>style.visibility</p:attrName>
                                        </p:attrNameLst>
                                      </p:cBhvr>
                                      <p:to>
                                        <p:strVal val="visible"/>
                                      </p:to>
                                    </p:set>
                                    <p:animEffect transition="in" filter="wipe(left)">
                                      <p:cBhvr>
                                        <p:cTn id="34" dur="500"/>
                                        <p:tgtEl>
                                          <p:spTgt spid="2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xEl>
                                              <p:pRg st="1" end="1"/>
                                            </p:txEl>
                                          </p:spTgt>
                                        </p:tgtEl>
                                        <p:attrNameLst>
                                          <p:attrName>style.visibility</p:attrName>
                                        </p:attrNameLst>
                                      </p:cBhvr>
                                      <p:to>
                                        <p:strVal val="visible"/>
                                      </p:to>
                                    </p:set>
                                    <p:animEffect transition="in" filter="wipe(left)">
                                      <p:cBhvr>
                                        <p:cTn id="48" dur="500"/>
                                        <p:tgtEl>
                                          <p:spTgt spid="14">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animEffect transition="in" filter="wipe(left)">
                                      <p:cBhvr>
                                        <p:cTn id="53" dur="500"/>
                                        <p:tgtEl>
                                          <p:spTgt spid="14">
                                            <p:txEl>
                                              <p:pRg st="3" end="3"/>
                                            </p:txEl>
                                          </p:spTgt>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4">
                                            <p:txEl>
                                              <p:pRg st="4" end="4"/>
                                            </p:txEl>
                                          </p:spTgt>
                                        </p:tgtEl>
                                        <p:attrNameLst>
                                          <p:attrName>style.visibility</p:attrName>
                                        </p:attrNameLst>
                                      </p:cBhvr>
                                      <p:to>
                                        <p:strVal val="visible"/>
                                      </p:to>
                                    </p:set>
                                    <p:animEffect transition="in" filter="wipe(left)">
                                      <p:cBhvr>
                                        <p:cTn id="57" dur="500"/>
                                        <p:tgtEl>
                                          <p:spTgt spid="14">
                                            <p:txEl>
                                              <p:pRg st="4" end="4"/>
                                            </p:txEl>
                                          </p:spTgt>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14">
                                            <p:txEl>
                                              <p:pRg st="6" end="6"/>
                                            </p:txEl>
                                          </p:spTgt>
                                        </p:tgtEl>
                                        <p:attrNameLst>
                                          <p:attrName>style.visibility</p:attrName>
                                        </p:attrNameLst>
                                      </p:cBhvr>
                                      <p:to>
                                        <p:strVal val="visible"/>
                                      </p:to>
                                    </p:set>
                                    <p:animEffect transition="in" filter="wipe(left)">
                                      <p:cBhvr>
                                        <p:cTn id="61" dur="500"/>
                                        <p:tgtEl>
                                          <p:spTgt spid="14">
                                            <p:txEl>
                                              <p:pRg st="6" end="6"/>
                                            </p:txEl>
                                          </p:spTgt>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4">
                                            <p:txEl>
                                              <p:pRg st="7" end="7"/>
                                            </p:txEl>
                                          </p:spTgt>
                                        </p:tgtEl>
                                        <p:attrNameLst>
                                          <p:attrName>style.visibility</p:attrName>
                                        </p:attrNameLst>
                                      </p:cBhvr>
                                      <p:to>
                                        <p:strVal val="visible"/>
                                      </p:to>
                                    </p:set>
                                    <p:animEffect transition="in" filter="wipe(left)">
                                      <p:cBhvr>
                                        <p:cTn id="65"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FUNCIONES EXPLORATORIAS</a:t>
            </a:r>
            <a:endParaRPr i="1"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43389"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20">
            <a:extLst>
              <a:ext uri="{FF2B5EF4-FFF2-40B4-BE49-F238E27FC236}">
                <a16:creationId xmlns:a16="http://schemas.microsoft.com/office/drawing/2014/main" id="{1A1688BA-57C6-4704-A738-8702A01FD9E4}"/>
              </a:ext>
            </a:extLst>
          </p:cNvPr>
          <p:cNvSpPr txBox="1"/>
          <p:nvPr/>
        </p:nvSpPr>
        <p:spPr>
          <a:xfrm>
            <a:off x="470466" y="3310355"/>
            <a:ext cx="3589516" cy="1569660"/>
          </a:xfrm>
          <a:prstGeom prst="rect">
            <a:avLst/>
          </a:prstGeom>
          <a:noFill/>
        </p:spPr>
        <p:txBody>
          <a:bodyPr wrap="square" rtlCol="0">
            <a:spAutoFit/>
          </a:bodyPr>
          <a:lstStyle/>
          <a:p>
            <a:r>
              <a:rPr lang="en-US" sz="1200" i="1" dirty="0">
                <a:solidFill>
                  <a:srgbClr val="434343">
                    <a:lumMod val="60000"/>
                    <a:lumOff val="40000"/>
                  </a:srgbClr>
                </a:solidFill>
              </a:rPr>
              <a:t># </a:t>
            </a:r>
            <a:r>
              <a:rPr lang="es-ES" sz="1200" i="1" dirty="0">
                <a:solidFill>
                  <a:srgbClr val="434343">
                    <a:lumMod val="60000"/>
                    <a:lumOff val="40000"/>
                  </a:srgbClr>
                </a:solidFill>
              </a:rPr>
              <a:t>Muestra un valor numérico decimal redondeado</a:t>
            </a:r>
          </a:p>
          <a:p>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lang="en-US" sz="1200" dirty="0">
                <a:solidFill>
                  <a:srgbClr val="FFFFFF"/>
                </a:solidFill>
              </a:rPr>
              <a:t>round(base$variable1, 2)</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endParaRPr lang="en-US" sz="1200" i="1" dirty="0">
              <a:solidFill>
                <a:srgbClr val="434343">
                  <a:lumMod val="60000"/>
                  <a:lumOff val="40000"/>
                </a:srgbClr>
              </a:solidFill>
            </a:endParaRPr>
          </a:p>
          <a:p>
            <a:r>
              <a:rPr lang="en-US" sz="1200" i="1" dirty="0">
                <a:solidFill>
                  <a:srgbClr val="434343">
                    <a:lumMod val="60000"/>
                    <a:lumOff val="40000"/>
                  </a:srgbClr>
                </a:solidFill>
              </a:rPr>
              <a:t># </a:t>
            </a:r>
            <a:r>
              <a:rPr lang="es-CO" sz="1200" i="1" dirty="0">
                <a:solidFill>
                  <a:srgbClr val="434343">
                    <a:lumMod val="60000"/>
                    <a:lumOff val="40000"/>
                  </a:srgbClr>
                </a:solidFill>
              </a:rPr>
              <a:t>Muestra</a:t>
            </a:r>
            <a:r>
              <a:rPr lang="es-ES" sz="1200" i="1" dirty="0">
                <a:solidFill>
                  <a:srgbClr val="434343">
                    <a:lumMod val="60000"/>
                    <a:lumOff val="40000"/>
                  </a:srgbClr>
                </a:solidFill>
              </a:rPr>
              <a:t> el próximo número entero</a:t>
            </a:r>
          </a:p>
          <a:p>
            <a:r>
              <a:rPr lang="es-ES" sz="1200" dirty="0">
                <a:solidFill>
                  <a:srgbClr val="FFFFFF"/>
                </a:solidFill>
              </a:rPr>
              <a:t>&gt; </a:t>
            </a:r>
            <a:r>
              <a:rPr lang="en-US" sz="1200" dirty="0">
                <a:solidFill>
                  <a:srgbClr val="FFFFFF"/>
                </a:solidFill>
              </a:rPr>
              <a:t>ceiling(base$variable1)</a:t>
            </a:r>
          </a:p>
          <a:p>
            <a:endParaRPr lang="en-US" sz="1200" dirty="0">
              <a:solidFill>
                <a:srgbClr val="FFFFFF"/>
              </a:solidFill>
            </a:endParaRPr>
          </a:p>
          <a:p>
            <a:r>
              <a:rPr lang="en-US" sz="1200" i="1" dirty="0">
                <a:solidFill>
                  <a:srgbClr val="434343">
                    <a:lumMod val="60000"/>
                    <a:lumOff val="40000"/>
                  </a:srgbClr>
                </a:solidFill>
              </a:rPr>
              <a:t># </a:t>
            </a:r>
            <a:r>
              <a:rPr lang="es-ES" sz="1200" i="1" dirty="0">
                <a:solidFill>
                  <a:srgbClr val="434343">
                    <a:lumMod val="60000"/>
                    <a:lumOff val="40000"/>
                  </a:srgbClr>
                </a:solidFill>
              </a:rPr>
              <a:t>Muestra únicamente el número entero</a:t>
            </a:r>
          </a:p>
          <a:p>
            <a:r>
              <a:rPr lang="es-ES" sz="1200" dirty="0">
                <a:solidFill>
                  <a:srgbClr val="FFFFFF"/>
                </a:solidFill>
              </a:rPr>
              <a:t>&gt; </a:t>
            </a:r>
            <a:r>
              <a:rPr lang="en-US" sz="1200" dirty="0" err="1">
                <a:solidFill>
                  <a:srgbClr val="FFFFFF"/>
                </a:solidFill>
              </a:rPr>
              <a:t>trunc</a:t>
            </a:r>
            <a:r>
              <a:rPr lang="en-US" sz="1200" dirty="0">
                <a:solidFill>
                  <a:srgbClr val="FFFFFF"/>
                </a:solidFill>
              </a:rPr>
              <a:t>(base$variable1)</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DFB7921-E45C-410A-990B-B241E23CC468}"/>
              </a:ext>
            </a:extLst>
          </p:cNvPr>
          <p:cNvSpPr/>
          <p:nvPr/>
        </p:nvSpPr>
        <p:spPr>
          <a:xfrm>
            <a:off x="4956202" y="3130562"/>
            <a:ext cx="3844411" cy="1559425"/>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TextBox 13">
            <a:extLst>
              <a:ext uri="{FF2B5EF4-FFF2-40B4-BE49-F238E27FC236}">
                <a16:creationId xmlns:a16="http://schemas.microsoft.com/office/drawing/2014/main" id="{1C2C3CF6-5D52-4F6A-A26F-3BCD735765DA}"/>
              </a:ext>
            </a:extLst>
          </p:cNvPr>
          <p:cNvSpPr txBox="1"/>
          <p:nvPr/>
        </p:nvSpPr>
        <p:spPr>
          <a:xfrm>
            <a:off x="5083279" y="3310355"/>
            <a:ext cx="3589516" cy="1200329"/>
          </a:xfrm>
          <a:prstGeom prst="rect">
            <a:avLst/>
          </a:prstGeom>
          <a:noFill/>
        </p:spPr>
        <p:txBody>
          <a:bodyPr wrap="square" rtlCol="0">
            <a:spAutoFit/>
          </a:bodyPr>
          <a:lstStyle/>
          <a:p>
            <a:r>
              <a:rPr lang="en-US" sz="1200" i="1" dirty="0">
                <a:solidFill>
                  <a:srgbClr val="434343">
                    <a:lumMod val="60000"/>
                    <a:lumOff val="40000"/>
                  </a:srgbClr>
                </a:solidFill>
              </a:rPr>
              <a:t># </a:t>
            </a:r>
            <a:r>
              <a:rPr lang="es-CO" sz="1200" i="1" dirty="0">
                <a:solidFill>
                  <a:srgbClr val="434343">
                    <a:lumMod val="60000"/>
                    <a:lumOff val="40000"/>
                  </a:srgbClr>
                </a:solidFill>
              </a:rPr>
              <a:t>Modificar los nombres de las variables</a:t>
            </a:r>
            <a:endParaRPr lang="es-ES" sz="1200" i="1" dirty="0">
              <a:solidFill>
                <a:srgbClr val="434343">
                  <a:lumMod val="60000"/>
                  <a:lumOff val="40000"/>
                </a:srgbClr>
              </a:solidFill>
            </a:endParaRPr>
          </a:p>
          <a:p>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lang="pt-BR" sz="1200" dirty="0">
                <a:solidFill>
                  <a:srgbClr val="FFFFFF"/>
                </a:solidFill>
              </a:rPr>
              <a:t>basename &lt;- rename(base, </a:t>
            </a:r>
          </a:p>
          <a:p>
            <a:r>
              <a:rPr lang="pt-BR" sz="1200" dirty="0">
                <a:solidFill>
                  <a:srgbClr val="FFFFFF"/>
                </a:solidFill>
              </a:rPr>
              <a:t>	Lugares = variable1, </a:t>
            </a:r>
          </a:p>
          <a:p>
            <a:r>
              <a:rPr lang="pt-BR" sz="1200" dirty="0">
                <a:solidFill>
                  <a:srgbClr val="FFFFFF"/>
                </a:solidFill>
              </a:rPr>
              <a:t>	Salida1 = variable2,</a:t>
            </a:r>
          </a:p>
          <a:p>
            <a:r>
              <a:rPr lang="pt-BR" sz="1200" dirty="0">
                <a:solidFill>
                  <a:srgbClr val="FFFFFF"/>
                </a:solidFill>
              </a:rPr>
              <a:t>	Salida2 = variable3, </a:t>
            </a:r>
          </a:p>
          <a:p>
            <a:r>
              <a:rPr lang="pt-BR" sz="1200" dirty="0">
                <a:solidFill>
                  <a:srgbClr val="FFFFFF"/>
                </a:solidFill>
              </a:rPr>
              <a:t>	Salida3 = variable4)</a:t>
            </a:r>
            <a:endParaRPr lang="en-US" sz="1200" dirty="0">
              <a:solidFill>
                <a:srgbClr val="FFFFFF"/>
              </a:solidFill>
            </a:endParaRPr>
          </a:p>
        </p:txBody>
      </p:sp>
    </p:spTree>
    <p:extLst>
      <p:ext uri="{BB962C8B-B14F-4D97-AF65-F5344CB8AC3E}">
        <p14:creationId xmlns:p14="http://schemas.microsoft.com/office/powerpoint/2010/main" val="351404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wipe(left)">
                                      <p:cBhvr>
                                        <p:cTn id="30" dur="500"/>
                                        <p:tgtEl>
                                          <p:spTgt spid="21">
                                            <p:txEl>
                                              <p:pRg st="6" end="6"/>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7" end="7"/>
                                            </p:txEl>
                                          </p:spTgt>
                                        </p:tgtEl>
                                        <p:attrNameLst>
                                          <p:attrName>style.visibility</p:attrName>
                                        </p:attrNameLst>
                                      </p:cBhvr>
                                      <p:to>
                                        <p:strVal val="visible"/>
                                      </p:to>
                                    </p:set>
                                    <p:animEffect transition="in" filter="wipe(left)">
                                      <p:cBhvr>
                                        <p:cTn id="34" dur="500"/>
                                        <p:tgtEl>
                                          <p:spTgt spid="2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xEl>
                                              <p:pRg st="1" end="1"/>
                                            </p:txEl>
                                          </p:spTgt>
                                        </p:tgtEl>
                                        <p:attrNameLst>
                                          <p:attrName>style.visibility</p:attrName>
                                        </p:attrNameLst>
                                      </p:cBhvr>
                                      <p:to>
                                        <p:strVal val="visible"/>
                                      </p:to>
                                    </p:set>
                                    <p:animEffect transition="in" filter="wipe(left)">
                                      <p:cBhvr>
                                        <p:cTn id="48" dur="500"/>
                                        <p:tgtEl>
                                          <p:spTgt spid="14">
                                            <p:txEl>
                                              <p:pRg st="1" end="1"/>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14">
                                            <p:txEl>
                                              <p:pRg st="2" end="2"/>
                                            </p:txEl>
                                          </p:spTgt>
                                        </p:tgtEl>
                                        <p:attrNameLst>
                                          <p:attrName>style.visibility</p:attrName>
                                        </p:attrNameLst>
                                      </p:cBhvr>
                                      <p:to>
                                        <p:strVal val="visible"/>
                                      </p:to>
                                    </p:set>
                                    <p:animEffect transition="in" filter="wipe(left)">
                                      <p:cBhvr>
                                        <p:cTn id="52" dur="500"/>
                                        <p:tgtEl>
                                          <p:spTgt spid="14">
                                            <p:txEl>
                                              <p:pRg st="2" end="2"/>
                                            </p:txEl>
                                          </p:spTgt>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14">
                                            <p:txEl>
                                              <p:pRg st="3" end="3"/>
                                            </p:txEl>
                                          </p:spTgt>
                                        </p:tgtEl>
                                        <p:attrNameLst>
                                          <p:attrName>style.visibility</p:attrName>
                                        </p:attrNameLst>
                                      </p:cBhvr>
                                      <p:to>
                                        <p:strVal val="visible"/>
                                      </p:to>
                                    </p:set>
                                    <p:animEffect transition="in" filter="wipe(left)">
                                      <p:cBhvr>
                                        <p:cTn id="56" dur="500"/>
                                        <p:tgtEl>
                                          <p:spTgt spid="14">
                                            <p:txEl>
                                              <p:pRg st="3" end="3"/>
                                            </p:txEl>
                                          </p:spTgt>
                                        </p:tgtEl>
                                      </p:cBhvr>
                                    </p:animEffect>
                                  </p:childTnLst>
                                </p:cTn>
                              </p:par>
                            </p:childTnLst>
                          </p:cTn>
                        </p:par>
                        <p:par>
                          <p:cTn id="57" fill="hold">
                            <p:stCondLst>
                              <p:cond delay="2000"/>
                            </p:stCondLst>
                            <p:childTnLst>
                              <p:par>
                                <p:cTn id="58" presetID="22" presetClass="entr" presetSubtype="8" fill="hold" nodeType="afterEffect">
                                  <p:stCondLst>
                                    <p:cond delay="0"/>
                                  </p:stCondLst>
                                  <p:childTnLst>
                                    <p:set>
                                      <p:cBhvr>
                                        <p:cTn id="59" dur="1" fill="hold">
                                          <p:stCondLst>
                                            <p:cond delay="0"/>
                                          </p:stCondLst>
                                        </p:cTn>
                                        <p:tgtEl>
                                          <p:spTgt spid="14">
                                            <p:txEl>
                                              <p:pRg st="4" end="4"/>
                                            </p:txEl>
                                          </p:spTgt>
                                        </p:tgtEl>
                                        <p:attrNameLst>
                                          <p:attrName>style.visibility</p:attrName>
                                        </p:attrNameLst>
                                      </p:cBhvr>
                                      <p:to>
                                        <p:strVal val="visible"/>
                                      </p:to>
                                    </p:set>
                                    <p:animEffect transition="in" filter="wipe(left)">
                                      <p:cBhvr>
                                        <p:cTn id="60" dur="500"/>
                                        <p:tgtEl>
                                          <p:spTgt spid="14">
                                            <p:txEl>
                                              <p:pRg st="4" end="4"/>
                                            </p:txEl>
                                          </p:spTgt>
                                        </p:tgtEl>
                                      </p:cBhvr>
                                    </p:animEffect>
                                  </p:childTnLst>
                                </p:cTn>
                              </p:par>
                            </p:childTnLst>
                          </p:cTn>
                        </p:par>
                        <p:par>
                          <p:cTn id="61" fill="hold">
                            <p:stCondLst>
                              <p:cond delay="2500"/>
                            </p:stCondLst>
                            <p:childTnLst>
                              <p:par>
                                <p:cTn id="62" presetID="22" presetClass="entr" presetSubtype="8" fill="hold" nodeType="afterEffect">
                                  <p:stCondLst>
                                    <p:cond delay="0"/>
                                  </p:stCondLst>
                                  <p:childTnLst>
                                    <p:set>
                                      <p:cBhvr>
                                        <p:cTn id="63" dur="1" fill="hold">
                                          <p:stCondLst>
                                            <p:cond delay="0"/>
                                          </p:stCondLst>
                                        </p:cTn>
                                        <p:tgtEl>
                                          <p:spTgt spid="14">
                                            <p:txEl>
                                              <p:pRg st="5" end="5"/>
                                            </p:txEl>
                                          </p:spTgt>
                                        </p:tgtEl>
                                        <p:attrNameLst>
                                          <p:attrName>style.visibility</p:attrName>
                                        </p:attrNameLst>
                                      </p:cBhvr>
                                      <p:to>
                                        <p:strVal val="visible"/>
                                      </p:to>
                                    </p:set>
                                    <p:animEffect transition="in" filter="wipe(left)">
                                      <p:cBhvr>
                                        <p:cTn id="64"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459021" y="3223089"/>
            <a:ext cx="3070759" cy="44078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600" dirty="0"/>
              <a:t>¿Para que sirve?</a:t>
            </a:r>
            <a:endParaRPr sz="3600" dirty="0"/>
          </a:p>
        </p:txBody>
      </p:sp>
      <p:sp>
        <p:nvSpPr>
          <p:cNvPr id="356" name="Google Shape;356;p45"/>
          <p:cNvSpPr txBox="1">
            <a:spLocks noGrp="1"/>
          </p:cNvSpPr>
          <p:nvPr>
            <p:ph type="subTitle" idx="3"/>
          </p:nvPr>
        </p:nvSpPr>
        <p:spPr>
          <a:xfrm>
            <a:off x="4154431" y="3275725"/>
            <a:ext cx="4458627" cy="1395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800" b="0" i="0" dirty="0">
                <a:solidFill>
                  <a:srgbClr val="BDC1C6"/>
                </a:solidFill>
                <a:effectLst/>
                <a:latin typeface="arial" panose="020B0604020202020204" pitchFamily="34" charset="0"/>
              </a:rPr>
              <a:t>La estadística descriptiva es un conjunto de técnicas numéricas y gráficas para describir y analizar un grupo de datos, sin extraer conclusiones (inferencias) sobre la población a la que pertenecen</a:t>
            </a:r>
            <a:endParaRPr sz="1800"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ESTADÍSTICA DESCRIPTIVA</a:t>
            </a:r>
            <a:endParaRPr dirty="0"/>
          </a:p>
        </p:txBody>
      </p:sp>
      <p:pic>
        <p:nvPicPr>
          <p:cNvPr id="359" name="Google Shape;359;p45"/>
          <p:cNvPicPr preferRelativeResize="0"/>
          <p:nvPr/>
        </p:nvPicPr>
        <p:blipFill rotWithShape="1">
          <a:blip r:embed="rId3"/>
          <a:srcRect t="50816" b="20978"/>
          <a:stretch/>
        </p:blipFill>
        <p:spPr>
          <a:xfrm>
            <a:off x="0" y="1030811"/>
            <a:ext cx="9144000" cy="1933265"/>
          </a:xfrm>
          <a:prstGeom prst="rect">
            <a:avLst/>
          </a:prstGeom>
          <a:noFill/>
          <a:ln>
            <a:noFill/>
          </a:ln>
        </p:spPr>
      </p:pic>
      <p:cxnSp>
        <p:nvCxnSpPr>
          <p:cNvPr id="360" name="Google Shape;360;p45"/>
          <p:cNvCxnSpPr/>
          <p:nvPr/>
        </p:nvCxnSpPr>
        <p:spPr>
          <a:xfrm>
            <a:off x="1398486" y="4591592"/>
            <a:ext cx="1068000" cy="0"/>
          </a:xfrm>
          <a:prstGeom prst="straightConnector1">
            <a:avLst/>
          </a:prstGeom>
          <a:noFill/>
          <a:ln w="9525" cap="flat" cmpd="sng">
            <a:solidFill>
              <a:schemeClr val="accent6"/>
            </a:solidFill>
            <a:prstDash val="solid"/>
            <a:round/>
            <a:headEnd type="none" w="med" len="med"/>
            <a:tailEnd type="none" w="med" len="med"/>
          </a:ln>
        </p:spPr>
      </p:cxnSp>
      <p:grpSp>
        <p:nvGrpSpPr>
          <p:cNvPr id="362" name="Google Shape;362;p45"/>
          <p:cNvGrpSpPr/>
          <p:nvPr/>
        </p:nvGrpSpPr>
        <p:grpSpPr>
          <a:xfrm>
            <a:off x="1085998" y="1893150"/>
            <a:ext cx="6647996" cy="752781"/>
            <a:chOff x="1085998" y="1893150"/>
            <a:chExt cx="6647996" cy="752781"/>
          </a:xfrm>
        </p:grpSpPr>
        <p:sp>
          <p:nvSpPr>
            <p:cNvPr id="363" name="Google Shape;363;p45"/>
            <p:cNvSpPr/>
            <p:nvPr/>
          </p:nvSpPr>
          <p:spPr>
            <a:xfrm>
              <a:off x="1689325" y="2017587"/>
              <a:ext cx="486322" cy="628344"/>
            </a:xfrm>
            <a:custGeom>
              <a:avLst/>
              <a:gdLst/>
              <a:ahLst/>
              <a:cxnLst/>
              <a:rect l="l" t="t" r="r" b="b"/>
              <a:pathLst>
                <a:path w="34236" h="44234" extrusionOk="0">
                  <a:moveTo>
                    <a:pt x="26083" y="0"/>
                  </a:moveTo>
                  <a:cubicBezTo>
                    <a:pt x="26055" y="0"/>
                    <a:pt x="26030" y="11"/>
                    <a:pt x="26017" y="39"/>
                  </a:cubicBezTo>
                  <a:cubicBezTo>
                    <a:pt x="19991" y="13122"/>
                    <a:pt x="17305" y="17661"/>
                    <a:pt x="11307" y="17661"/>
                  </a:cubicBezTo>
                  <a:cubicBezTo>
                    <a:pt x="8521" y="17661"/>
                    <a:pt x="5020" y="16681"/>
                    <a:pt x="139" y="15125"/>
                  </a:cubicBezTo>
                  <a:cubicBezTo>
                    <a:pt x="127" y="15121"/>
                    <a:pt x="116" y="15119"/>
                    <a:pt x="106" y="15119"/>
                  </a:cubicBezTo>
                  <a:cubicBezTo>
                    <a:pt x="29" y="15119"/>
                    <a:pt x="0" y="15215"/>
                    <a:pt x="84" y="15257"/>
                  </a:cubicBezTo>
                  <a:cubicBezTo>
                    <a:pt x="14526" y="22496"/>
                    <a:pt x="15132" y="24256"/>
                    <a:pt x="8060" y="44128"/>
                  </a:cubicBezTo>
                  <a:cubicBezTo>
                    <a:pt x="8040" y="44186"/>
                    <a:pt x="8102" y="44234"/>
                    <a:pt x="8157" y="44234"/>
                  </a:cubicBezTo>
                  <a:cubicBezTo>
                    <a:pt x="8184" y="44234"/>
                    <a:pt x="8209" y="44223"/>
                    <a:pt x="8222" y="44196"/>
                  </a:cubicBezTo>
                  <a:cubicBezTo>
                    <a:pt x="14248" y="31112"/>
                    <a:pt x="16934" y="26573"/>
                    <a:pt x="22933" y="26573"/>
                  </a:cubicBezTo>
                  <a:cubicBezTo>
                    <a:pt x="25719" y="26573"/>
                    <a:pt x="29219" y="27552"/>
                    <a:pt x="34101" y="29108"/>
                  </a:cubicBezTo>
                  <a:cubicBezTo>
                    <a:pt x="34113" y="29112"/>
                    <a:pt x="34124" y="29114"/>
                    <a:pt x="34135" y="29114"/>
                  </a:cubicBezTo>
                  <a:cubicBezTo>
                    <a:pt x="34210" y="29114"/>
                    <a:pt x="34236" y="29019"/>
                    <a:pt x="34154" y="28978"/>
                  </a:cubicBezTo>
                  <a:cubicBezTo>
                    <a:pt x="19714" y="21738"/>
                    <a:pt x="19108" y="19979"/>
                    <a:pt x="26179" y="105"/>
                  </a:cubicBezTo>
                  <a:cubicBezTo>
                    <a:pt x="26199" y="47"/>
                    <a:pt x="26138" y="0"/>
                    <a:pt x="2608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364;p45"/>
            <p:cNvSpPr/>
            <p:nvPr/>
          </p:nvSpPr>
          <p:spPr>
            <a:xfrm>
              <a:off x="1085998" y="1893150"/>
              <a:ext cx="173798" cy="224581"/>
            </a:xfrm>
            <a:custGeom>
              <a:avLst/>
              <a:gdLst/>
              <a:ahLst/>
              <a:cxnLst/>
              <a:rect l="l" t="t" r="r" b="b"/>
              <a:pathLst>
                <a:path w="12235" h="15810" extrusionOk="0">
                  <a:moveTo>
                    <a:pt x="9323" y="0"/>
                  </a:moveTo>
                  <a:cubicBezTo>
                    <a:pt x="9313" y="0"/>
                    <a:pt x="9304" y="4"/>
                    <a:pt x="9299" y="14"/>
                  </a:cubicBezTo>
                  <a:cubicBezTo>
                    <a:pt x="7145" y="4690"/>
                    <a:pt x="6186" y="6312"/>
                    <a:pt x="4042" y="6312"/>
                  </a:cubicBezTo>
                  <a:cubicBezTo>
                    <a:pt x="3047" y="6312"/>
                    <a:pt x="1795" y="5962"/>
                    <a:pt x="50" y="5405"/>
                  </a:cubicBezTo>
                  <a:cubicBezTo>
                    <a:pt x="46" y="5404"/>
                    <a:pt x="42" y="5403"/>
                    <a:pt x="38" y="5403"/>
                  </a:cubicBezTo>
                  <a:cubicBezTo>
                    <a:pt x="11" y="5403"/>
                    <a:pt x="1" y="5439"/>
                    <a:pt x="30" y="5453"/>
                  </a:cubicBezTo>
                  <a:cubicBezTo>
                    <a:pt x="5192" y="8041"/>
                    <a:pt x="5409" y="8670"/>
                    <a:pt x="2880" y="15771"/>
                  </a:cubicBezTo>
                  <a:cubicBezTo>
                    <a:pt x="2873" y="15792"/>
                    <a:pt x="2895" y="15809"/>
                    <a:pt x="2914" y="15809"/>
                  </a:cubicBezTo>
                  <a:cubicBezTo>
                    <a:pt x="2924" y="15809"/>
                    <a:pt x="2933" y="15805"/>
                    <a:pt x="2937" y="15795"/>
                  </a:cubicBezTo>
                  <a:cubicBezTo>
                    <a:pt x="5092" y="11119"/>
                    <a:pt x="6052" y="9496"/>
                    <a:pt x="8195" y="9496"/>
                  </a:cubicBezTo>
                  <a:cubicBezTo>
                    <a:pt x="9191" y="9496"/>
                    <a:pt x="10442" y="9846"/>
                    <a:pt x="12187" y="10403"/>
                  </a:cubicBezTo>
                  <a:cubicBezTo>
                    <a:pt x="12191" y="10404"/>
                    <a:pt x="12195" y="10405"/>
                    <a:pt x="12199" y="10405"/>
                  </a:cubicBezTo>
                  <a:cubicBezTo>
                    <a:pt x="12226" y="10405"/>
                    <a:pt x="12235" y="10371"/>
                    <a:pt x="12207" y="10357"/>
                  </a:cubicBezTo>
                  <a:cubicBezTo>
                    <a:pt x="7045" y="7769"/>
                    <a:pt x="6828" y="7139"/>
                    <a:pt x="9357" y="37"/>
                  </a:cubicBezTo>
                  <a:cubicBezTo>
                    <a:pt x="9364" y="17"/>
                    <a:pt x="9342" y="0"/>
                    <a:pt x="93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365;p45"/>
            <p:cNvSpPr/>
            <p:nvPr/>
          </p:nvSpPr>
          <p:spPr>
            <a:xfrm>
              <a:off x="7614686" y="2417602"/>
              <a:ext cx="119308" cy="154138"/>
            </a:xfrm>
            <a:custGeom>
              <a:avLst/>
              <a:gdLst/>
              <a:ahLst/>
              <a:cxnLst/>
              <a:rect l="l" t="t" r="r" b="b"/>
              <a:pathLst>
                <a:path w="8399" h="10851" extrusionOk="0">
                  <a:moveTo>
                    <a:pt x="6397" y="0"/>
                  </a:moveTo>
                  <a:cubicBezTo>
                    <a:pt x="6390" y="0"/>
                    <a:pt x="6384" y="3"/>
                    <a:pt x="6381" y="10"/>
                  </a:cubicBezTo>
                  <a:cubicBezTo>
                    <a:pt x="4902" y="3219"/>
                    <a:pt x="4244" y="4332"/>
                    <a:pt x="2772" y="4332"/>
                  </a:cubicBezTo>
                  <a:cubicBezTo>
                    <a:pt x="2089" y="4332"/>
                    <a:pt x="1231" y="4093"/>
                    <a:pt x="34" y="3711"/>
                  </a:cubicBezTo>
                  <a:cubicBezTo>
                    <a:pt x="31" y="3710"/>
                    <a:pt x="28" y="3710"/>
                    <a:pt x="25" y="3710"/>
                  </a:cubicBezTo>
                  <a:cubicBezTo>
                    <a:pt x="6" y="3710"/>
                    <a:pt x="1" y="3734"/>
                    <a:pt x="21" y="3743"/>
                  </a:cubicBezTo>
                  <a:cubicBezTo>
                    <a:pt x="3563" y="5520"/>
                    <a:pt x="3711" y="5951"/>
                    <a:pt x="1977" y="10824"/>
                  </a:cubicBezTo>
                  <a:cubicBezTo>
                    <a:pt x="1973" y="10840"/>
                    <a:pt x="1988" y="10851"/>
                    <a:pt x="2001" y="10851"/>
                  </a:cubicBezTo>
                  <a:cubicBezTo>
                    <a:pt x="2007" y="10851"/>
                    <a:pt x="2013" y="10848"/>
                    <a:pt x="2016" y="10842"/>
                  </a:cubicBezTo>
                  <a:cubicBezTo>
                    <a:pt x="3495" y="7632"/>
                    <a:pt x="4154" y="6519"/>
                    <a:pt x="5626" y="6519"/>
                  </a:cubicBezTo>
                  <a:cubicBezTo>
                    <a:pt x="6310" y="6519"/>
                    <a:pt x="7168" y="6759"/>
                    <a:pt x="8365" y="7140"/>
                  </a:cubicBezTo>
                  <a:cubicBezTo>
                    <a:pt x="8368" y="7141"/>
                    <a:pt x="8370" y="7141"/>
                    <a:pt x="8373" y="7141"/>
                  </a:cubicBezTo>
                  <a:cubicBezTo>
                    <a:pt x="8392" y="7141"/>
                    <a:pt x="8399" y="7117"/>
                    <a:pt x="8378" y="7108"/>
                  </a:cubicBezTo>
                  <a:cubicBezTo>
                    <a:pt x="4835" y="5331"/>
                    <a:pt x="4688" y="4900"/>
                    <a:pt x="6422" y="26"/>
                  </a:cubicBezTo>
                  <a:cubicBezTo>
                    <a:pt x="6426" y="11"/>
                    <a:pt x="6411" y="0"/>
                    <a:pt x="639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366;p45"/>
            <p:cNvSpPr/>
            <p:nvPr/>
          </p:nvSpPr>
          <p:spPr>
            <a:xfrm>
              <a:off x="7088842" y="2086327"/>
              <a:ext cx="103625" cy="133882"/>
            </a:xfrm>
            <a:custGeom>
              <a:avLst/>
              <a:gdLst/>
              <a:ahLst/>
              <a:cxnLst/>
              <a:rect l="l" t="t" r="r" b="b"/>
              <a:pathLst>
                <a:path w="7295" h="9425" extrusionOk="0">
                  <a:moveTo>
                    <a:pt x="5555" y="1"/>
                  </a:moveTo>
                  <a:cubicBezTo>
                    <a:pt x="5549" y="1"/>
                    <a:pt x="5544" y="3"/>
                    <a:pt x="5542" y="10"/>
                  </a:cubicBezTo>
                  <a:cubicBezTo>
                    <a:pt x="4258" y="2797"/>
                    <a:pt x="3686" y="3763"/>
                    <a:pt x="2408" y="3763"/>
                  </a:cubicBezTo>
                  <a:cubicBezTo>
                    <a:pt x="1815" y="3763"/>
                    <a:pt x="1069" y="3555"/>
                    <a:pt x="30" y="3224"/>
                  </a:cubicBezTo>
                  <a:cubicBezTo>
                    <a:pt x="28" y="3223"/>
                    <a:pt x="26" y="3223"/>
                    <a:pt x="24" y="3223"/>
                  </a:cubicBezTo>
                  <a:cubicBezTo>
                    <a:pt x="8" y="3223"/>
                    <a:pt x="0" y="3243"/>
                    <a:pt x="18" y="3252"/>
                  </a:cubicBezTo>
                  <a:cubicBezTo>
                    <a:pt x="3096" y="4795"/>
                    <a:pt x="3225" y="5169"/>
                    <a:pt x="1718" y="9403"/>
                  </a:cubicBezTo>
                  <a:cubicBezTo>
                    <a:pt x="1713" y="9414"/>
                    <a:pt x="1727" y="9425"/>
                    <a:pt x="1739" y="9425"/>
                  </a:cubicBezTo>
                  <a:cubicBezTo>
                    <a:pt x="1745" y="9425"/>
                    <a:pt x="1750" y="9423"/>
                    <a:pt x="1752" y="9417"/>
                  </a:cubicBezTo>
                  <a:cubicBezTo>
                    <a:pt x="3035" y="6629"/>
                    <a:pt x="3608" y="5663"/>
                    <a:pt x="4885" y="5663"/>
                  </a:cubicBezTo>
                  <a:cubicBezTo>
                    <a:pt x="5478" y="5663"/>
                    <a:pt x="6224" y="5872"/>
                    <a:pt x="7264" y="6203"/>
                  </a:cubicBezTo>
                  <a:cubicBezTo>
                    <a:pt x="7266" y="6204"/>
                    <a:pt x="7269" y="6204"/>
                    <a:pt x="7271" y="6204"/>
                  </a:cubicBezTo>
                  <a:cubicBezTo>
                    <a:pt x="7287" y="6204"/>
                    <a:pt x="7294" y="6183"/>
                    <a:pt x="7275" y="6174"/>
                  </a:cubicBezTo>
                  <a:cubicBezTo>
                    <a:pt x="4198" y="4631"/>
                    <a:pt x="4070" y="4257"/>
                    <a:pt x="5576" y="24"/>
                  </a:cubicBezTo>
                  <a:cubicBezTo>
                    <a:pt x="5581" y="11"/>
                    <a:pt x="5567" y="1"/>
                    <a:pt x="55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557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FUNCIONES EXPLORATORIAS</a:t>
            </a:r>
            <a:endParaRPr i="1"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43389"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20">
            <a:extLst>
              <a:ext uri="{FF2B5EF4-FFF2-40B4-BE49-F238E27FC236}">
                <a16:creationId xmlns:a16="http://schemas.microsoft.com/office/drawing/2014/main" id="{1A1688BA-57C6-4704-A738-8702A01FD9E4}"/>
              </a:ext>
            </a:extLst>
          </p:cNvPr>
          <p:cNvSpPr txBox="1"/>
          <p:nvPr/>
        </p:nvSpPr>
        <p:spPr>
          <a:xfrm>
            <a:off x="470466" y="3310355"/>
            <a:ext cx="3589516" cy="1569660"/>
          </a:xfrm>
          <a:prstGeom prst="rect">
            <a:avLst/>
          </a:prstGeom>
          <a:noFill/>
        </p:spPr>
        <p:txBody>
          <a:bodyPr wrap="square" rtlCol="0">
            <a:spAutoFit/>
          </a:bodyPr>
          <a:lstStyle/>
          <a:p>
            <a:pPr lvl="0"/>
            <a:r>
              <a:rPr kumimoji="0" lang="en-US" sz="1200" b="0" i="1" u="none" strike="noStrike" kern="0" cap="none" spc="0" normalizeH="0" baseline="0" noProof="0" dirty="0">
                <a:ln>
                  <a:noFill/>
                </a:ln>
                <a:solidFill>
                  <a:srgbClr val="434343">
                    <a:lumMod val="60000"/>
                    <a:lumOff val="40000"/>
                  </a:srgbClr>
                </a:solidFill>
                <a:effectLst/>
                <a:uLnTx/>
                <a:uFillTx/>
                <a:latin typeface="Arial"/>
                <a:cs typeface="Arial"/>
                <a:sym typeface="Arial"/>
              </a:rPr>
              <a:t># </a:t>
            </a:r>
            <a:r>
              <a:rPr lang="es-ES" sz="1200" i="1" dirty="0">
                <a:solidFill>
                  <a:srgbClr val="434343">
                    <a:lumMod val="60000"/>
                    <a:lumOff val="40000"/>
                  </a:srgbClr>
                </a:solidFill>
              </a:rPr>
              <a:t>Muestra el valor mínimo existente en el vector</a:t>
            </a:r>
          </a:p>
          <a:p>
            <a:pPr lvl="0"/>
            <a:r>
              <a:rPr kumimoji="0" lang="es-ES" sz="1200" b="0" i="0" u="none" strike="noStrike" kern="0" cap="none" spc="0" normalizeH="0" baseline="0" noProof="0" dirty="0">
                <a:ln>
                  <a:noFill/>
                </a:ln>
                <a:solidFill>
                  <a:srgbClr val="FFFFFF"/>
                </a:solidFill>
                <a:effectLst/>
                <a:uLnTx/>
                <a:uFillTx/>
                <a:latin typeface="Arial"/>
                <a:cs typeface="Arial"/>
                <a:sym typeface="Arial"/>
              </a:rPr>
              <a:t>&gt; </a:t>
            </a:r>
            <a:r>
              <a:rPr lang="en-US" sz="1200" dirty="0">
                <a:solidFill>
                  <a:srgbClr val="FFFFFF"/>
                </a:solidFill>
              </a:rPr>
              <a:t>min(base$variable1)</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1" u="none" strike="noStrike" kern="0" cap="none" spc="0" normalizeH="0" baseline="0" noProof="0" dirty="0">
              <a:ln>
                <a:noFill/>
              </a:ln>
              <a:solidFill>
                <a:srgbClr val="434343">
                  <a:lumMod val="60000"/>
                  <a:lumOff val="40000"/>
                </a:srgbClr>
              </a:solidFill>
              <a:effectLst/>
              <a:uLnTx/>
              <a:uFillTx/>
              <a:latin typeface="Arial"/>
              <a:cs typeface="Arial"/>
              <a:sym typeface="Aria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máximo existente en el vector</a:t>
            </a:r>
          </a:p>
          <a:p>
            <a:pPr lvl="0"/>
            <a:r>
              <a:rPr lang="es-ES" sz="1200" dirty="0">
                <a:solidFill>
                  <a:srgbClr val="FFFFFF"/>
                </a:solidFill>
              </a:rPr>
              <a:t>&gt; </a:t>
            </a:r>
            <a:r>
              <a:rPr lang="en-US" sz="1200" dirty="0">
                <a:solidFill>
                  <a:srgbClr val="FFFFFF"/>
                </a:solidFill>
              </a:rPr>
              <a:t>max(base$variable1)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a:t>
            </a:r>
            <a:r>
              <a:rPr lang="es-ES" sz="1200" i="1" dirty="0" err="1">
                <a:solidFill>
                  <a:srgbClr val="434343">
                    <a:lumMod val="60000"/>
                    <a:lumOff val="40000"/>
                  </a:srgbClr>
                </a:solidFill>
              </a:rPr>
              <a:t>máx</a:t>
            </a:r>
            <a:r>
              <a:rPr lang="es-ES" sz="1200" i="1" dirty="0">
                <a:solidFill>
                  <a:srgbClr val="434343">
                    <a:lumMod val="60000"/>
                    <a:lumOff val="40000"/>
                  </a:srgbClr>
                </a:solidFill>
              </a:rPr>
              <a:t> y </a:t>
            </a:r>
            <a:r>
              <a:rPr lang="es-ES" sz="1200" i="1" dirty="0" err="1">
                <a:solidFill>
                  <a:srgbClr val="434343">
                    <a:lumMod val="60000"/>
                    <a:lumOff val="40000"/>
                  </a:srgbClr>
                </a:solidFill>
              </a:rPr>
              <a:t>mín</a:t>
            </a:r>
            <a:r>
              <a:rPr lang="es-ES" sz="1200" i="1" dirty="0">
                <a:solidFill>
                  <a:srgbClr val="434343">
                    <a:lumMod val="60000"/>
                    <a:lumOff val="40000"/>
                  </a:srgbClr>
                </a:solidFill>
              </a:rPr>
              <a:t> del vector</a:t>
            </a:r>
          </a:p>
          <a:p>
            <a:pPr lvl="0"/>
            <a:r>
              <a:rPr lang="es-ES" sz="1200" dirty="0">
                <a:solidFill>
                  <a:srgbClr val="FFFFFF"/>
                </a:solidFill>
              </a:rPr>
              <a:t>&gt; </a:t>
            </a:r>
            <a:r>
              <a:rPr lang="en-US" sz="1200" dirty="0">
                <a:solidFill>
                  <a:srgbClr val="FFFFFF"/>
                </a:solidFill>
              </a:rPr>
              <a:t>range(base$variable1)</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DFB7921-E45C-410A-990B-B241E23CC468}"/>
              </a:ext>
            </a:extLst>
          </p:cNvPr>
          <p:cNvSpPr/>
          <p:nvPr/>
        </p:nvSpPr>
        <p:spPr>
          <a:xfrm>
            <a:off x="4956202" y="3130562"/>
            <a:ext cx="3844411" cy="190231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TextBox 13">
            <a:extLst>
              <a:ext uri="{FF2B5EF4-FFF2-40B4-BE49-F238E27FC236}">
                <a16:creationId xmlns:a16="http://schemas.microsoft.com/office/drawing/2014/main" id="{1C2C3CF6-5D52-4F6A-A26F-3BCD735765DA}"/>
              </a:ext>
            </a:extLst>
          </p:cNvPr>
          <p:cNvSpPr txBox="1"/>
          <p:nvPr/>
        </p:nvSpPr>
        <p:spPr>
          <a:xfrm>
            <a:off x="5083279" y="3310355"/>
            <a:ext cx="3589516" cy="1569660"/>
          </a:xfrm>
          <a:prstGeom prst="rect">
            <a:avLst/>
          </a:prstGeom>
          <a:noFill/>
        </p:spPr>
        <p:txBody>
          <a:bodyPr wrap="square" rtlCol="0">
            <a:spAutoFit/>
          </a:bodyPr>
          <a:lstStyle/>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la media de la variable</a:t>
            </a:r>
          </a:p>
          <a:p>
            <a:pPr lvl="0"/>
            <a:r>
              <a:rPr lang="es-ES" sz="1200" dirty="0">
                <a:solidFill>
                  <a:srgbClr val="FFFFFF"/>
                </a:solidFill>
              </a:rPr>
              <a:t>&gt; </a:t>
            </a:r>
            <a:r>
              <a:rPr lang="en-US" sz="1200" dirty="0">
                <a:solidFill>
                  <a:srgbClr val="FFFFFF"/>
                </a:solidFill>
              </a:rPr>
              <a:t>mean(base$variable1)</a:t>
            </a:r>
          </a:p>
          <a:p>
            <a:pPr lvl="0">
              <a:defRPr/>
            </a:pPr>
            <a:endParaRPr lang="en-US" sz="1200" i="1" dirty="0">
              <a:solidFill>
                <a:srgbClr val="434343">
                  <a:lumMod val="60000"/>
                  <a:lumOff val="40000"/>
                </a:srgbClr>
              </a:solidFil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la mediana de la variable</a:t>
            </a:r>
          </a:p>
          <a:p>
            <a:pPr lvl="0"/>
            <a:r>
              <a:rPr lang="es-ES" sz="1200" dirty="0">
                <a:solidFill>
                  <a:srgbClr val="FFFFFF"/>
                </a:solidFill>
              </a:rPr>
              <a:t>&gt; </a:t>
            </a:r>
            <a:r>
              <a:rPr lang="en-US" sz="1200" dirty="0">
                <a:solidFill>
                  <a:srgbClr val="FFFFFF"/>
                </a:solidFill>
              </a:rPr>
              <a:t>median(base$variable1)</a:t>
            </a:r>
          </a:p>
          <a:p>
            <a:pPr lvl="0">
              <a:defRPr/>
            </a:pPr>
            <a:endParaRPr lang="en-US" sz="1200" dirty="0">
              <a:solidFill>
                <a:srgbClr val="FFFFFF"/>
              </a:solidFil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la varianza de la variable</a:t>
            </a:r>
          </a:p>
          <a:p>
            <a:pPr lvl="0"/>
            <a:r>
              <a:rPr lang="es-ES" sz="1200" dirty="0">
                <a:solidFill>
                  <a:srgbClr val="FFFFFF"/>
                </a:solidFill>
              </a:rPr>
              <a:t>&gt; </a:t>
            </a:r>
            <a:r>
              <a:rPr lang="en-US" sz="1200" dirty="0">
                <a:solidFill>
                  <a:srgbClr val="FFFFFF"/>
                </a:solidFill>
              </a:rPr>
              <a:t>var(base$variable1)</a:t>
            </a:r>
          </a:p>
        </p:txBody>
      </p:sp>
    </p:spTree>
    <p:extLst>
      <p:ext uri="{BB962C8B-B14F-4D97-AF65-F5344CB8AC3E}">
        <p14:creationId xmlns:p14="http://schemas.microsoft.com/office/powerpoint/2010/main" val="122425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wipe(left)">
                                      <p:cBhvr>
                                        <p:cTn id="30" dur="500"/>
                                        <p:tgtEl>
                                          <p:spTgt spid="21">
                                            <p:txEl>
                                              <p:pRg st="6" end="6"/>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7" end="7"/>
                                            </p:txEl>
                                          </p:spTgt>
                                        </p:tgtEl>
                                        <p:attrNameLst>
                                          <p:attrName>style.visibility</p:attrName>
                                        </p:attrNameLst>
                                      </p:cBhvr>
                                      <p:to>
                                        <p:strVal val="visible"/>
                                      </p:to>
                                    </p:set>
                                    <p:animEffect transition="in" filter="wipe(left)">
                                      <p:cBhvr>
                                        <p:cTn id="34" dur="500"/>
                                        <p:tgtEl>
                                          <p:spTgt spid="2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xEl>
                                              <p:pRg st="1" end="1"/>
                                            </p:txEl>
                                          </p:spTgt>
                                        </p:tgtEl>
                                        <p:attrNameLst>
                                          <p:attrName>style.visibility</p:attrName>
                                        </p:attrNameLst>
                                      </p:cBhvr>
                                      <p:to>
                                        <p:strVal val="visible"/>
                                      </p:to>
                                    </p:set>
                                    <p:animEffect transition="in" filter="wipe(left)">
                                      <p:cBhvr>
                                        <p:cTn id="48" dur="500"/>
                                        <p:tgtEl>
                                          <p:spTgt spid="14">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animEffect transition="in" filter="wipe(left)">
                                      <p:cBhvr>
                                        <p:cTn id="53" dur="500"/>
                                        <p:tgtEl>
                                          <p:spTgt spid="14">
                                            <p:txEl>
                                              <p:pRg st="3" end="3"/>
                                            </p:txEl>
                                          </p:spTgt>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4">
                                            <p:txEl>
                                              <p:pRg st="4" end="4"/>
                                            </p:txEl>
                                          </p:spTgt>
                                        </p:tgtEl>
                                        <p:attrNameLst>
                                          <p:attrName>style.visibility</p:attrName>
                                        </p:attrNameLst>
                                      </p:cBhvr>
                                      <p:to>
                                        <p:strVal val="visible"/>
                                      </p:to>
                                    </p:set>
                                    <p:animEffect transition="in" filter="wipe(left)">
                                      <p:cBhvr>
                                        <p:cTn id="57" dur="500"/>
                                        <p:tgtEl>
                                          <p:spTgt spid="14">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4">
                                            <p:txEl>
                                              <p:pRg st="6" end="6"/>
                                            </p:txEl>
                                          </p:spTgt>
                                        </p:tgtEl>
                                        <p:attrNameLst>
                                          <p:attrName>style.visibility</p:attrName>
                                        </p:attrNameLst>
                                      </p:cBhvr>
                                      <p:to>
                                        <p:strVal val="visible"/>
                                      </p:to>
                                    </p:set>
                                    <p:animEffect transition="in" filter="wipe(left)">
                                      <p:cBhvr>
                                        <p:cTn id="62" dur="500"/>
                                        <p:tgtEl>
                                          <p:spTgt spid="14">
                                            <p:txEl>
                                              <p:pRg st="6" end="6"/>
                                            </p:tx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14">
                                            <p:txEl>
                                              <p:pRg st="7" end="7"/>
                                            </p:txEl>
                                          </p:spTgt>
                                        </p:tgtEl>
                                        <p:attrNameLst>
                                          <p:attrName>style.visibility</p:attrName>
                                        </p:attrNameLst>
                                      </p:cBhvr>
                                      <p:to>
                                        <p:strVal val="visible"/>
                                      </p:to>
                                    </p:set>
                                    <p:animEffect transition="in" filter="wipe(left)">
                                      <p:cBhvr>
                                        <p:cTn id="66"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20530" b="23127"/>
          <a:stretch/>
        </p:blipFill>
        <p:spPr>
          <a:xfrm>
            <a:off x="0" y="-1"/>
            <a:ext cx="9144000" cy="2900515"/>
          </a:xfrm>
          <a:prstGeom prst="rect">
            <a:avLst/>
          </a:prstGeom>
          <a:noFill/>
          <a:ln>
            <a:noFill/>
          </a:ln>
        </p:spPr>
      </p:pic>
      <p:sp>
        <p:nvSpPr>
          <p:cNvPr id="358" name="Google Shape;358;p45"/>
          <p:cNvSpPr txBox="1">
            <a:spLocks noGrp="1"/>
          </p:cNvSpPr>
          <p:nvPr>
            <p:ph type="title"/>
          </p:nvPr>
        </p:nvSpPr>
        <p:spPr>
          <a:xfrm>
            <a:off x="720000" y="110622"/>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FUNCIONES EXPLORATORIAS</a:t>
            </a:r>
            <a:endParaRPr i="1"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43389" y="3130562"/>
            <a:ext cx="3844411" cy="1411941"/>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20">
            <a:extLst>
              <a:ext uri="{FF2B5EF4-FFF2-40B4-BE49-F238E27FC236}">
                <a16:creationId xmlns:a16="http://schemas.microsoft.com/office/drawing/2014/main" id="{1A1688BA-57C6-4704-A738-8702A01FD9E4}"/>
              </a:ext>
            </a:extLst>
          </p:cNvPr>
          <p:cNvSpPr txBox="1"/>
          <p:nvPr/>
        </p:nvSpPr>
        <p:spPr>
          <a:xfrm>
            <a:off x="470466" y="3310355"/>
            <a:ext cx="3589516" cy="1015663"/>
          </a:xfrm>
          <a:prstGeom prst="rect">
            <a:avLst/>
          </a:prstGeom>
          <a:noFill/>
        </p:spPr>
        <p:txBody>
          <a:bodyPr wrap="square" rtlCol="0">
            <a:spAutoFit/>
          </a:bodyPr>
          <a:lstStyle/>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la desviación estándar</a:t>
            </a:r>
          </a:p>
          <a:p>
            <a:pPr lvl="0"/>
            <a:r>
              <a:rPr lang="es-ES" sz="1200" dirty="0">
                <a:solidFill>
                  <a:srgbClr val="FFFFFF"/>
                </a:solidFill>
              </a:rPr>
              <a:t>&gt; </a:t>
            </a:r>
            <a:r>
              <a:rPr lang="en-US" sz="1200" dirty="0" err="1">
                <a:solidFill>
                  <a:srgbClr val="FFFFFF"/>
                </a:solidFill>
              </a:rPr>
              <a:t>sd</a:t>
            </a:r>
            <a:r>
              <a:rPr lang="en-US" sz="1200" dirty="0">
                <a:solidFill>
                  <a:srgbClr val="FFFFFF"/>
                </a:solidFill>
              </a:rPr>
              <a:t>(base$variable1)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1" u="none" strike="noStrike" kern="0" cap="none" spc="0" normalizeH="0" baseline="0" noProof="0" dirty="0">
              <a:ln>
                <a:noFill/>
              </a:ln>
              <a:solidFill>
                <a:srgbClr val="434343">
                  <a:lumMod val="60000"/>
                  <a:lumOff val="40000"/>
                </a:srgbClr>
              </a:solidFill>
              <a:effectLst/>
              <a:uLnTx/>
              <a:uFillTx/>
              <a:latin typeface="Arial"/>
              <a:cs typeface="Arial"/>
              <a:sym typeface="Arial"/>
            </a:endParaRPr>
          </a:p>
          <a:p>
            <a:pPr lvl="0"/>
            <a:r>
              <a:rPr lang="en-US" sz="1200" i="1" dirty="0">
                <a:solidFill>
                  <a:srgbClr val="434343">
                    <a:lumMod val="60000"/>
                    <a:lumOff val="40000"/>
                  </a:srgbClr>
                </a:solidFill>
              </a:rPr>
              <a:t># </a:t>
            </a:r>
            <a:r>
              <a:rPr lang="es-ES" sz="1200" i="1" dirty="0">
                <a:solidFill>
                  <a:srgbClr val="434343">
                    <a:lumMod val="60000"/>
                    <a:lumOff val="40000"/>
                  </a:srgbClr>
                </a:solidFill>
              </a:rPr>
              <a:t>Muestra el valor de los </a:t>
            </a:r>
            <a:r>
              <a:rPr lang="es-ES" sz="1200" i="1" dirty="0" err="1">
                <a:solidFill>
                  <a:srgbClr val="434343">
                    <a:lumMod val="60000"/>
                    <a:lumOff val="40000"/>
                  </a:srgbClr>
                </a:solidFill>
              </a:rPr>
              <a:t>quantiles</a:t>
            </a:r>
            <a:r>
              <a:rPr lang="es-ES" sz="1200" i="1" dirty="0">
                <a:solidFill>
                  <a:srgbClr val="434343">
                    <a:lumMod val="60000"/>
                    <a:lumOff val="40000"/>
                  </a:srgbClr>
                </a:solidFill>
              </a:rPr>
              <a:t> en el vector</a:t>
            </a:r>
          </a:p>
          <a:p>
            <a:pPr lvl="0"/>
            <a:r>
              <a:rPr lang="es-ES" sz="1200" dirty="0">
                <a:solidFill>
                  <a:srgbClr val="FFFFFF"/>
                </a:solidFill>
              </a:rPr>
              <a:t>&gt; </a:t>
            </a:r>
            <a:r>
              <a:rPr lang="en-US" sz="1200" dirty="0">
                <a:solidFill>
                  <a:srgbClr val="FFFFFF"/>
                </a:solidFill>
              </a:rPr>
              <a:t>quantile(base$variable1)</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DFB7921-E45C-410A-990B-B241E23CC468}"/>
              </a:ext>
            </a:extLst>
          </p:cNvPr>
          <p:cNvSpPr/>
          <p:nvPr/>
        </p:nvSpPr>
        <p:spPr>
          <a:xfrm>
            <a:off x="4956202" y="3130562"/>
            <a:ext cx="3844411" cy="1529928"/>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TextBox 13">
            <a:extLst>
              <a:ext uri="{FF2B5EF4-FFF2-40B4-BE49-F238E27FC236}">
                <a16:creationId xmlns:a16="http://schemas.microsoft.com/office/drawing/2014/main" id="{1C2C3CF6-5D52-4F6A-A26F-3BCD735765DA}"/>
              </a:ext>
            </a:extLst>
          </p:cNvPr>
          <p:cNvSpPr txBox="1"/>
          <p:nvPr/>
        </p:nvSpPr>
        <p:spPr>
          <a:xfrm>
            <a:off x="5084018" y="3310355"/>
            <a:ext cx="3589516" cy="1200329"/>
          </a:xfrm>
          <a:prstGeom prst="rect">
            <a:avLst/>
          </a:prstGeom>
          <a:noFill/>
        </p:spPr>
        <p:txBody>
          <a:bodyPr wrap="square" rtlCol="0">
            <a:spAutoFit/>
          </a:bodyPr>
          <a:lstStyle/>
          <a:p>
            <a:pPr lvl="0"/>
            <a:r>
              <a:rPr lang="en-US" sz="1200" i="1" dirty="0">
                <a:solidFill>
                  <a:srgbClr val="434343">
                    <a:lumMod val="60000"/>
                    <a:lumOff val="40000"/>
                  </a:srgbClr>
                </a:solidFill>
              </a:rPr>
              <a:t># Muestra un </a:t>
            </a:r>
            <a:r>
              <a:rPr lang="es-CO" sz="1200" i="1" dirty="0">
                <a:solidFill>
                  <a:srgbClr val="434343">
                    <a:lumMod val="60000"/>
                    <a:lumOff val="40000"/>
                  </a:srgbClr>
                </a:solidFill>
              </a:rPr>
              <a:t>resumen</a:t>
            </a:r>
            <a:r>
              <a:rPr lang="es-ES" sz="1200" i="1" dirty="0">
                <a:solidFill>
                  <a:srgbClr val="434343">
                    <a:lumMod val="60000"/>
                    <a:lumOff val="40000"/>
                  </a:srgbClr>
                </a:solidFill>
              </a:rPr>
              <a:t> de las funciones</a:t>
            </a:r>
          </a:p>
          <a:p>
            <a:pPr lvl="0"/>
            <a:r>
              <a:rPr lang="es-ES" sz="1200" dirty="0">
                <a:solidFill>
                  <a:srgbClr val="FFFFFF"/>
                </a:solidFill>
              </a:rPr>
              <a:t>&gt; </a:t>
            </a:r>
            <a:r>
              <a:rPr lang="en-US" sz="1200" dirty="0">
                <a:solidFill>
                  <a:srgbClr val="FFFFFF"/>
                </a:solidFill>
              </a:rPr>
              <a:t>summary(base$variable1)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1" u="none" strike="noStrike" kern="0" cap="none" spc="0" normalizeH="0" baseline="0" noProof="0" dirty="0">
              <a:ln>
                <a:noFill/>
              </a:ln>
              <a:solidFill>
                <a:srgbClr val="434343">
                  <a:lumMod val="60000"/>
                  <a:lumOff val="40000"/>
                </a:srgbClr>
              </a:solidFill>
              <a:effectLst/>
              <a:uLnTx/>
              <a:uFillTx/>
              <a:latin typeface="Arial"/>
              <a:cs typeface="Arial"/>
              <a:sym typeface="Arial"/>
            </a:endParaRPr>
          </a:p>
          <a:p>
            <a:pPr lvl="0"/>
            <a:r>
              <a:rPr lang="en-US" sz="1200" i="1" dirty="0">
                <a:solidFill>
                  <a:srgbClr val="434343">
                    <a:lumMod val="60000"/>
                    <a:lumOff val="40000"/>
                  </a:srgbClr>
                </a:solidFill>
              </a:rPr>
              <a:t># Muestra un </a:t>
            </a:r>
            <a:r>
              <a:rPr lang="es-CO" sz="1200" i="1" dirty="0">
                <a:solidFill>
                  <a:srgbClr val="434343">
                    <a:lumMod val="60000"/>
                    <a:lumOff val="40000"/>
                  </a:srgbClr>
                </a:solidFill>
              </a:rPr>
              <a:t>resumen</a:t>
            </a:r>
            <a:r>
              <a:rPr lang="es-ES" sz="1200" i="1" dirty="0">
                <a:solidFill>
                  <a:srgbClr val="434343">
                    <a:lumMod val="60000"/>
                    <a:lumOff val="40000"/>
                  </a:srgbClr>
                </a:solidFill>
              </a:rPr>
              <a:t> de las funciones</a:t>
            </a:r>
          </a:p>
          <a:p>
            <a:pPr lvl="0"/>
            <a:r>
              <a:rPr lang="es-ES" sz="1200" dirty="0">
                <a:solidFill>
                  <a:srgbClr val="FFFFFF"/>
                </a:solidFill>
              </a:rPr>
              <a:t>&gt; </a:t>
            </a:r>
            <a:r>
              <a:rPr lang="es-ES" sz="1200" dirty="0" err="1">
                <a:solidFill>
                  <a:srgbClr val="FFFFFF"/>
                </a:solidFill>
              </a:rPr>
              <a:t>library</a:t>
            </a:r>
            <a:r>
              <a:rPr lang="es-ES" sz="1200" dirty="0">
                <a:solidFill>
                  <a:srgbClr val="FFFFFF"/>
                </a:solidFill>
              </a:rPr>
              <a:t>(</a:t>
            </a:r>
            <a:r>
              <a:rPr lang="es-ES" sz="1200" dirty="0" err="1">
                <a:solidFill>
                  <a:srgbClr val="FFFFFF"/>
                </a:solidFill>
              </a:rPr>
              <a:t>Hmisc</a:t>
            </a:r>
            <a:r>
              <a:rPr lang="es-ES" sz="1200" dirty="0">
                <a:solidFill>
                  <a:srgbClr val="FFFFFF"/>
                </a:solidFill>
              </a:rPr>
              <a:t>)</a:t>
            </a:r>
          </a:p>
          <a:p>
            <a:pPr lvl="0"/>
            <a:r>
              <a:rPr lang="en-US" sz="1200" dirty="0">
                <a:solidFill>
                  <a:srgbClr val="FFFFFF"/>
                </a:solidFill>
              </a:rPr>
              <a:t>&gt; describe(base$variable1)</a:t>
            </a:r>
          </a:p>
        </p:txBody>
      </p:sp>
    </p:spTree>
    <p:extLst>
      <p:ext uri="{BB962C8B-B14F-4D97-AF65-F5344CB8AC3E}">
        <p14:creationId xmlns:p14="http://schemas.microsoft.com/office/powerpoint/2010/main" val="324021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wipe(left)">
                                      <p:cBhvr>
                                        <p:cTn id="39" dur="500"/>
                                        <p:tgtEl>
                                          <p:spTgt spid="14">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xEl>
                                              <p:pRg st="3" end="3"/>
                                            </p:txEl>
                                          </p:spTgt>
                                        </p:tgtEl>
                                        <p:attrNameLst>
                                          <p:attrName>style.visibility</p:attrName>
                                        </p:attrNameLst>
                                      </p:cBhvr>
                                      <p:to>
                                        <p:strVal val="visible"/>
                                      </p:to>
                                    </p:set>
                                    <p:animEffect transition="in" filter="wipe(left)">
                                      <p:cBhvr>
                                        <p:cTn id="44" dur="500"/>
                                        <p:tgtEl>
                                          <p:spTgt spid="14">
                                            <p:txEl>
                                              <p:pRg st="3" end="3"/>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xEl>
                                              <p:pRg st="4" end="4"/>
                                            </p:txEl>
                                          </p:spTgt>
                                        </p:tgtEl>
                                        <p:attrNameLst>
                                          <p:attrName>style.visibility</p:attrName>
                                        </p:attrNameLst>
                                      </p:cBhvr>
                                      <p:to>
                                        <p:strVal val="visible"/>
                                      </p:to>
                                    </p:set>
                                    <p:animEffect transition="in" filter="wipe(left)">
                                      <p:cBhvr>
                                        <p:cTn id="48" dur="500"/>
                                        <p:tgtEl>
                                          <p:spTgt spid="14">
                                            <p:txEl>
                                              <p:pRg st="4" end="4"/>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14">
                                            <p:txEl>
                                              <p:pRg st="5" end="5"/>
                                            </p:txEl>
                                          </p:spTgt>
                                        </p:tgtEl>
                                        <p:attrNameLst>
                                          <p:attrName>style.visibility</p:attrName>
                                        </p:attrNameLst>
                                      </p:cBhvr>
                                      <p:to>
                                        <p:strVal val="visible"/>
                                      </p:to>
                                    </p:set>
                                    <p:animEffect transition="in" filter="wipe(left)">
                                      <p:cBhvr>
                                        <p:cTn id="5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791059" y="3095314"/>
            <a:ext cx="29076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¿Para que sirve?</a:t>
            </a:r>
            <a:endParaRPr dirty="0"/>
          </a:p>
        </p:txBody>
      </p:sp>
      <p:sp>
        <p:nvSpPr>
          <p:cNvPr id="356" name="Google Shape;356;p45"/>
          <p:cNvSpPr txBox="1">
            <a:spLocks noGrp="1"/>
          </p:cNvSpPr>
          <p:nvPr>
            <p:ph type="subTitle" idx="3"/>
          </p:nvPr>
        </p:nvSpPr>
        <p:spPr>
          <a:xfrm>
            <a:off x="56399" y="3632706"/>
            <a:ext cx="4376920" cy="1395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600" b="0" i="0" dirty="0">
                <a:solidFill>
                  <a:srgbClr val="BDC1C6"/>
                </a:solidFill>
                <a:effectLst/>
                <a:latin typeface="arial" panose="020B0604020202020204" pitchFamily="34" charset="0"/>
              </a:rPr>
              <a:t>El paquete </a:t>
            </a:r>
            <a:r>
              <a:rPr lang="es-ES" sz="1600" b="0" i="1" dirty="0" err="1">
                <a:solidFill>
                  <a:schemeClr val="bg1"/>
                </a:solidFill>
                <a:effectLst/>
                <a:highlight>
                  <a:srgbClr val="000000"/>
                </a:highlight>
                <a:latin typeface="arial" panose="020B0604020202020204" pitchFamily="34" charset="0"/>
              </a:rPr>
              <a:t>dplyr</a:t>
            </a:r>
            <a:r>
              <a:rPr lang="es-ES" sz="1600" b="0" i="0" dirty="0">
                <a:solidFill>
                  <a:srgbClr val="BDC1C6"/>
                </a:solidFill>
                <a:effectLst/>
                <a:latin typeface="arial" panose="020B0604020202020204" pitchFamily="34" charset="0"/>
              </a:rPr>
              <a:t> posee un conjunto de funciones de manipulación de datos que proporciona un conjunto consistente de verbos que te ayudan a resolver los desafíos más comunes</a:t>
            </a:r>
            <a:endParaRPr lang="es-ES" sz="1600"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PAQUETE DPLYR</a:t>
            </a:r>
            <a:endParaRPr dirty="0"/>
          </a:p>
        </p:txBody>
      </p:sp>
      <p:pic>
        <p:nvPicPr>
          <p:cNvPr id="359" name="Google Shape;359;p45"/>
          <p:cNvPicPr preferRelativeResize="0"/>
          <p:nvPr/>
        </p:nvPicPr>
        <p:blipFill rotWithShape="1">
          <a:blip r:embed="rId3"/>
          <a:srcRect t="35785" b="29408"/>
          <a:stretch/>
        </p:blipFill>
        <p:spPr>
          <a:xfrm>
            <a:off x="0" y="1030811"/>
            <a:ext cx="9144000" cy="1933265"/>
          </a:xfrm>
          <a:prstGeom prst="rect">
            <a:avLst/>
          </a:prstGeom>
          <a:noFill/>
          <a:ln>
            <a:noFill/>
          </a:ln>
        </p:spPr>
      </p:pic>
      <p:cxnSp>
        <p:nvCxnSpPr>
          <p:cNvPr id="360" name="Google Shape;360;p45"/>
          <p:cNvCxnSpPr/>
          <p:nvPr/>
        </p:nvCxnSpPr>
        <p:spPr>
          <a:xfrm>
            <a:off x="1710859" y="3549250"/>
            <a:ext cx="1068000" cy="0"/>
          </a:xfrm>
          <a:prstGeom prst="straightConnector1">
            <a:avLst/>
          </a:prstGeom>
          <a:noFill/>
          <a:ln w="9525" cap="flat" cmpd="sng">
            <a:solidFill>
              <a:schemeClr val="accent6"/>
            </a:solidFill>
            <a:prstDash val="solid"/>
            <a:round/>
            <a:headEnd type="none" w="med" len="med"/>
            <a:tailEnd type="none" w="med" len="med"/>
          </a:ln>
        </p:spPr>
      </p:cxnSp>
      <p:grpSp>
        <p:nvGrpSpPr>
          <p:cNvPr id="362" name="Google Shape;362;p45"/>
          <p:cNvGrpSpPr/>
          <p:nvPr/>
        </p:nvGrpSpPr>
        <p:grpSpPr>
          <a:xfrm>
            <a:off x="1085998" y="1893150"/>
            <a:ext cx="6647996" cy="752781"/>
            <a:chOff x="1085998" y="1893150"/>
            <a:chExt cx="6647996" cy="752781"/>
          </a:xfrm>
        </p:grpSpPr>
        <p:sp>
          <p:nvSpPr>
            <p:cNvPr id="363" name="Google Shape;363;p45"/>
            <p:cNvSpPr/>
            <p:nvPr/>
          </p:nvSpPr>
          <p:spPr>
            <a:xfrm>
              <a:off x="1689325" y="2017587"/>
              <a:ext cx="486322" cy="628344"/>
            </a:xfrm>
            <a:custGeom>
              <a:avLst/>
              <a:gdLst/>
              <a:ahLst/>
              <a:cxnLst/>
              <a:rect l="l" t="t" r="r" b="b"/>
              <a:pathLst>
                <a:path w="34236" h="44234" extrusionOk="0">
                  <a:moveTo>
                    <a:pt x="26083" y="0"/>
                  </a:moveTo>
                  <a:cubicBezTo>
                    <a:pt x="26055" y="0"/>
                    <a:pt x="26030" y="11"/>
                    <a:pt x="26017" y="39"/>
                  </a:cubicBezTo>
                  <a:cubicBezTo>
                    <a:pt x="19991" y="13122"/>
                    <a:pt x="17305" y="17661"/>
                    <a:pt x="11307" y="17661"/>
                  </a:cubicBezTo>
                  <a:cubicBezTo>
                    <a:pt x="8521" y="17661"/>
                    <a:pt x="5020" y="16681"/>
                    <a:pt x="139" y="15125"/>
                  </a:cubicBezTo>
                  <a:cubicBezTo>
                    <a:pt x="127" y="15121"/>
                    <a:pt x="116" y="15119"/>
                    <a:pt x="106" y="15119"/>
                  </a:cubicBezTo>
                  <a:cubicBezTo>
                    <a:pt x="29" y="15119"/>
                    <a:pt x="0" y="15215"/>
                    <a:pt x="84" y="15257"/>
                  </a:cubicBezTo>
                  <a:cubicBezTo>
                    <a:pt x="14526" y="22496"/>
                    <a:pt x="15132" y="24256"/>
                    <a:pt x="8060" y="44128"/>
                  </a:cubicBezTo>
                  <a:cubicBezTo>
                    <a:pt x="8040" y="44186"/>
                    <a:pt x="8102" y="44234"/>
                    <a:pt x="8157" y="44234"/>
                  </a:cubicBezTo>
                  <a:cubicBezTo>
                    <a:pt x="8184" y="44234"/>
                    <a:pt x="8209" y="44223"/>
                    <a:pt x="8222" y="44196"/>
                  </a:cubicBezTo>
                  <a:cubicBezTo>
                    <a:pt x="14248" y="31112"/>
                    <a:pt x="16934" y="26573"/>
                    <a:pt x="22933" y="26573"/>
                  </a:cubicBezTo>
                  <a:cubicBezTo>
                    <a:pt x="25719" y="26573"/>
                    <a:pt x="29219" y="27552"/>
                    <a:pt x="34101" y="29108"/>
                  </a:cubicBezTo>
                  <a:cubicBezTo>
                    <a:pt x="34113" y="29112"/>
                    <a:pt x="34124" y="29114"/>
                    <a:pt x="34135" y="29114"/>
                  </a:cubicBezTo>
                  <a:cubicBezTo>
                    <a:pt x="34210" y="29114"/>
                    <a:pt x="34236" y="29019"/>
                    <a:pt x="34154" y="28978"/>
                  </a:cubicBezTo>
                  <a:cubicBezTo>
                    <a:pt x="19714" y="21738"/>
                    <a:pt x="19108" y="19979"/>
                    <a:pt x="26179" y="105"/>
                  </a:cubicBezTo>
                  <a:cubicBezTo>
                    <a:pt x="26199" y="47"/>
                    <a:pt x="26138" y="0"/>
                    <a:pt x="26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a:off x="1085998" y="1893150"/>
              <a:ext cx="173798" cy="224581"/>
            </a:xfrm>
            <a:custGeom>
              <a:avLst/>
              <a:gdLst/>
              <a:ahLst/>
              <a:cxnLst/>
              <a:rect l="l" t="t" r="r" b="b"/>
              <a:pathLst>
                <a:path w="12235" h="15810" extrusionOk="0">
                  <a:moveTo>
                    <a:pt x="9323" y="0"/>
                  </a:moveTo>
                  <a:cubicBezTo>
                    <a:pt x="9313" y="0"/>
                    <a:pt x="9304" y="4"/>
                    <a:pt x="9299" y="14"/>
                  </a:cubicBezTo>
                  <a:cubicBezTo>
                    <a:pt x="7145" y="4690"/>
                    <a:pt x="6186" y="6312"/>
                    <a:pt x="4042" y="6312"/>
                  </a:cubicBezTo>
                  <a:cubicBezTo>
                    <a:pt x="3047" y="6312"/>
                    <a:pt x="1795" y="5962"/>
                    <a:pt x="50" y="5405"/>
                  </a:cubicBezTo>
                  <a:cubicBezTo>
                    <a:pt x="46" y="5404"/>
                    <a:pt x="42" y="5403"/>
                    <a:pt x="38" y="5403"/>
                  </a:cubicBezTo>
                  <a:cubicBezTo>
                    <a:pt x="11" y="5403"/>
                    <a:pt x="1" y="5439"/>
                    <a:pt x="30" y="5453"/>
                  </a:cubicBezTo>
                  <a:cubicBezTo>
                    <a:pt x="5192" y="8041"/>
                    <a:pt x="5409" y="8670"/>
                    <a:pt x="2880" y="15771"/>
                  </a:cubicBezTo>
                  <a:cubicBezTo>
                    <a:pt x="2873" y="15792"/>
                    <a:pt x="2895" y="15809"/>
                    <a:pt x="2914" y="15809"/>
                  </a:cubicBezTo>
                  <a:cubicBezTo>
                    <a:pt x="2924" y="15809"/>
                    <a:pt x="2933" y="15805"/>
                    <a:pt x="2937" y="15795"/>
                  </a:cubicBezTo>
                  <a:cubicBezTo>
                    <a:pt x="5092" y="11119"/>
                    <a:pt x="6052" y="9496"/>
                    <a:pt x="8195" y="9496"/>
                  </a:cubicBezTo>
                  <a:cubicBezTo>
                    <a:pt x="9191" y="9496"/>
                    <a:pt x="10442" y="9846"/>
                    <a:pt x="12187" y="10403"/>
                  </a:cubicBezTo>
                  <a:cubicBezTo>
                    <a:pt x="12191" y="10404"/>
                    <a:pt x="12195" y="10405"/>
                    <a:pt x="12199" y="10405"/>
                  </a:cubicBezTo>
                  <a:cubicBezTo>
                    <a:pt x="12226" y="10405"/>
                    <a:pt x="12235" y="10371"/>
                    <a:pt x="12207" y="10357"/>
                  </a:cubicBezTo>
                  <a:cubicBezTo>
                    <a:pt x="7045" y="7769"/>
                    <a:pt x="6828" y="7139"/>
                    <a:pt x="9357" y="37"/>
                  </a:cubicBezTo>
                  <a:cubicBezTo>
                    <a:pt x="9364" y="17"/>
                    <a:pt x="9342" y="0"/>
                    <a:pt x="93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a:off x="7614686" y="2417602"/>
              <a:ext cx="119308" cy="154138"/>
            </a:xfrm>
            <a:custGeom>
              <a:avLst/>
              <a:gdLst/>
              <a:ahLst/>
              <a:cxnLst/>
              <a:rect l="l" t="t" r="r" b="b"/>
              <a:pathLst>
                <a:path w="8399" h="10851" extrusionOk="0">
                  <a:moveTo>
                    <a:pt x="6397" y="0"/>
                  </a:moveTo>
                  <a:cubicBezTo>
                    <a:pt x="6390" y="0"/>
                    <a:pt x="6384" y="3"/>
                    <a:pt x="6381" y="10"/>
                  </a:cubicBezTo>
                  <a:cubicBezTo>
                    <a:pt x="4902" y="3219"/>
                    <a:pt x="4244" y="4332"/>
                    <a:pt x="2772" y="4332"/>
                  </a:cubicBezTo>
                  <a:cubicBezTo>
                    <a:pt x="2089" y="4332"/>
                    <a:pt x="1231" y="4093"/>
                    <a:pt x="34" y="3711"/>
                  </a:cubicBezTo>
                  <a:cubicBezTo>
                    <a:pt x="31" y="3710"/>
                    <a:pt x="28" y="3710"/>
                    <a:pt x="25" y="3710"/>
                  </a:cubicBezTo>
                  <a:cubicBezTo>
                    <a:pt x="6" y="3710"/>
                    <a:pt x="1" y="3734"/>
                    <a:pt x="21" y="3743"/>
                  </a:cubicBezTo>
                  <a:cubicBezTo>
                    <a:pt x="3563" y="5520"/>
                    <a:pt x="3711" y="5951"/>
                    <a:pt x="1977" y="10824"/>
                  </a:cubicBezTo>
                  <a:cubicBezTo>
                    <a:pt x="1973" y="10840"/>
                    <a:pt x="1988" y="10851"/>
                    <a:pt x="2001" y="10851"/>
                  </a:cubicBezTo>
                  <a:cubicBezTo>
                    <a:pt x="2007" y="10851"/>
                    <a:pt x="2013" y="10848"/>
                    <a:pt x="2016" y="10842"/>
                  </a:cubicBezTo>
                  <a:cubicBezTo>
                    <a:pt x="3495" y="7632"/>
                    <a:pt x="4154" y="6519"/>
                    <a:pt x="5626" y="6519"/>
                  </a:cubicBezTo>
                  <a:cubicBezTo>
                    <a:pt x="6310" y="6519"/>
                    <a:pt x="7168" y="6759"/>
                    <a:pt x="8365" y="7140"/>
                  </a:cubicBezTo>
                  <a:cubicBezTo>
                    <a:pt x="8368" y="7141"/>
                    <a:pt x="8370" y="7141"/>
                    <a:pt x="8373" y="7141"/>
                  </a:cubicBezTo>
                  <a:cubicBezTo>
                    <a:pt x="8392" y="7141"/>
                    <a:pt x="8399" y="7117"/>
                    <a:pt x="8378" y="7108"/>
                  </a:cubicBezTo>
                  <a:cubicBezTo>
                    <a:pt x="4835" y="5331"/>
                    <a:pt x="4688" y="4900"/>
                    <a:pt x="6422" y="26"/>
                  </a:cubicBezTo>
                  <a:cubicBezTo>
                    <a:pt x="6426" y="11"/>
                    <a:pt x="6411" y="0"/>
                    <a:pt x="63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7088842" y="2086327"/>
              <a:ext cx="103625" cy="133882"/>
            </a:xfrm>
            <a:custGeom>
              <a:avLst/>
              <a:gdLst/>
              <a:ahLst/>
              <a:cxnLst/>
              <a:rect l="l" t="t" r="r" b="b"/>
              <a:pathLst>
                <a:path w="7295" h="9425" extrusionOk="0">
                  <a:moveTo>
                    <a:pt x="5555" y="1"/>
                  </a:moveTo>
                  <a:cubicBezTo>
                    <a:pt x="5549" y="1"/>
                    <a:pt x="5544" y="3"/>
                    <a:pt x="5542" y="10"/>
                  </a:cubicBezTo>
                  <a:cubicBezTo>
                    <a:pt x="4258" y="2797"/>
                    <a:pt x="3686" y="3763"/>
                    <a:pt x="2408" y="3763"/>
                  </a:cubicBezTo>
                  <a:cubicBezTo>
                    <a:pt x="1815" y="3763"/>
                    <a:pt x="1069" y="3555"/>
                    <a:pt x="30" y="3224"/>
                  </a:cubicBezTo>
                  <a:cubicBezTo>
                    <a:pt x="28" y="3223"/>
                    <a:pt x="26" y="3223"/>
                    <a:pt x="24" y="3223"/>
                  </a:cubicBezTo>
                  <a:cubicBezTo>
                    <a:pt x="8" y="3223"/>
                    <a:pt x="0" y="3243"/>
                    <a:pt x="18" y="3252"/>
                  </a:cubicBezTo>
                  <a:cubicBezTo>
                    <a:pt x="3096" y="4795"/>
                    <a:pt x="3225" y="5169"/>
                    <a:pt x="1718" y="9403"/>
                  </a:cubicBezTo>
                  <a:cubicBezTo>
                    <a:pt x="1713" y="9414"/>
                    <a:pt x="1727" y="9425"/>
                    <a:pt x="1739" y="9425"/>
                  </a:cubicBezTo>
                  <a:cubicBezTo>
                    <a:pt x="1745" y="9425"/>
                    <a:pt x="1750" y="9423"/>
                    <a:pt x="1752" y="9417"/>
                  </a:cubicBezTo>
                  <a:cubicBezTo>
                    <a:pt x="3035" y="6629"/>
                    <a:pt x="3608" y="5663"/>
                    <a:pt x="4885" y="5663"/>
                  </a:cubicBezTo>
                  <a:cubicBezTo>
                    <a:pt x="5478" y="5663"/>
                    <a:pt x="6224" y="5872"/>
                    <a:pt x="7264" y="6203"/>
                  </a:cubicBezTo>
                  <a:cubicBezTo>
                    <a:pt x="7266" y="6204"/>
                    <a:pt x="7269" y="6204"/>
                    <a:pt x="7271" y="6204"/>
                  </a:cubicBezTo>
                  <a:cubicBezTo>
                    <a:pt x="7287" y="6204"/>
                    <a:pt x="7294" y="6183"/>
                    <a:pt x="7275" y="6174"/>
                  </a:cubicBezTo>
                  <a:cubicBezTo>
                    <a:pt x="4198" y="4631"/>
                    <a:pt x="4070" y="4257"/>
                    <a:pt x="5576" y="24"/>
                  </a:cubicBezTo>
                  <a:cubicBezTo>
                    <a:pt x="5581" y="11"/>
                    <a:pt x="5567" y="1"/>
                    <a:pt x="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Rectangle: Rounded Corners 19">
            <a:extLst>
              <a:ext uri="{FF2B5EF4-FFF2-40B4-BE49-F238E27FC236}">
                <a16:creationId xmlns:a16="http://schemas.microsoft.com/office/drawing/2014/main" id="{42567385-61A1-4DE5-B8F8-C316C43A8508}"/>
              </a:ext>
            </a:extLst>
          </p:cNvPr>
          <p:cNvSpPr/>
          <p:nvPr/>
        </p:nvSpPr>
        <p:spPr>
          <a:xfrm>
            <a:off x="4433319" y="3414923"/>
            <a:ext cx="4533699" cy="1613314"/>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4590098" y="3527914"/>
            <a:ext cx="4376920" cy="1384995"/>
          </a:xfrm>
          <a:prstGeom prst="rect">
            <a:avLst/>
          </a:prstGeom>
          <a:noFill/>
        </p:spPr>
        <p:txBody>
          <a:bodyPr wrap="square" rtlCol="0">
            <a:spAutoFit/>
          </a:bodyPr>
          <a:lstStyle/>
          <a:p>
            <a:r>
              <a:rPr lang="es-ES" sz="1200" i="1" dirty="0" err="1">
                <a:solidFill>
                  <a:schemeClr val="bg1"/>
                </a:solidFill>
              </a:rPr>
              <a:t>select</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elige variables basadas en sus nombres</a:t>
            </a:r>
          </a:p>
          <a:p>
            <a:r>
              <a:rPr lang="es-ES" sz="1200" i="1" dirty="0" err="1">
                <a:solidFill>
                  <a:schemeClr val="bg1"/>
                </a:solidFill>
              </a:rPr>
              <a:t>filter</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elige los casos en función de sus valores</a:t>
            </a:r>
          </a:p>
          <a:p>
            <a:r>
              <a:rPr lang="es-ES" sz="1200" i="1" dirty="0" err="1">
                <a:solidFill>
                  <a:schemeClr val="bg1"/>
                </a:solidFill>
              </a:rPr>
              <a:t>arrange</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cambia el orden de las filas</a:t>
            </a:r>
          </a:p>
          <a:p>
            <a:r>
              <a:rPr lang="es-ES" sz="1200" i="1" dirty="0" err="1">
                <a:solidFill>
                  <a:schemeClr val="bg1"/>
                </a:solidFill>
              </a:rPr>
              <a:t>mutate</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agrega nuevas variables que son funciones de variables existentes</a:t>
            </a:r>
          </a:p>
          <a:p>
            <a:r>
              <a:rPr lang="es-ES" sz="1200" i="1" dirty="0" err="1">
                <a:solidFill>
                  <a:schemeClr val="bg1"/>
                </a:solidFill>
              </a:rPr>
              <a:t>group_by</a:t>
            </a:r>
            <a:r>
              <a:rPr lang="es-ES" sz="1200" i="1" dirty="0">
                <a:solidFill>
                  <a:schemeClr val="bg1"/>
                </a:solidFill>
              </a:rPr>
              <a:t>()</a:t>
            </a:r>
            <a:r>
              <a:rPr lang="es-ES" sz="1200" dirty="0">
                <a:solidFill>
                  <a:schemeClr val="bg1"/>
                </a:solidFill>
              </a:rPr>
              <a:t> </a:t>
            </a:r>
            <a:r>
              <a:rPr lang="es-ES" sz="1200" dirty="0">
                <a:solidFill>
                  <a:schemeClr val="bg2">
                    <a:lumMod val="60000"/>
                    <a:lumOff val="40000"/>
                  </a:schemeClr>
                </a:solidFill>
              </a:rPr>
              <a:t>agrupa un conjunto de filas seleccionado en un conjunto de filas de resumen</a:t>
            </a:r>
            <a:endParaRPr lang="es-CO" sz="1200" dirty="0">
              <a:solidFill>
                <a:schemeClr val="bg2">
                  <a:lumMod val="60000"/>
                  <a:lumOff val="40000"/>
                </a:schemeClr>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464C9C8-0524-45BF-87A8-3FF29F53E7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247" y="82824"/>
            <a:ext cx="666771" cy="77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5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left)">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left)">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wipe(left)">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wipe(left)">
                                      <p:cBhvr>
                                        <p:cTn id="32"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1875"/>
            <a:ext cx="9144000" cy="1933265"/>
          </a:xfrm>
          <a:prstGeom prst="rect">
            <a:avLst/>
          </a:prstGeom>
          <a:noFill/>
          <a:ln>
            <a:noFill/>
          </a:ln>
        </p:spPr>
      </p:pic>
      <p:sp>
        <p:nvSpPr>
          <p:cNvPr id="20" name="Rectangle: Rounded Corners 19">
            <a:extLst>
              <a:ext uri="{FF2B5EF4-FFF2-40B4-BE49-F238E27FC236}">
                <a16:creationId xmlns:a16="http://schemas.microsoft.com/office/drawing/2014/main" id="{42567385-61A1-4DE5-B8F8-C316C43A8508}"/>
              </a:ext>
            </a:extLst>
          </p:cNvPr>
          <p:cNvSpPr/>
          <p:nvPr/>
        </p:nvSpPr>
        <p:spPr>
          <a:xfrm>
            <a:off x="351281" y="2156393"/>
            <a:ext cx="3932818" cy="2710575"/>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508059" y="2269385"/>
            <a:ext cx="3621489" cy="2492990"/>
          </a:xfrm>
          <a:prstGeom prst="rect">
            <a:avLst/>
          </a:prstGeom>
          <a:noFill/>
        </p:spPr>
        <p:txBody>
          <a:bodyPr wrap="square" rtlCol="0">
            <a:spAutoFit/>
          </a:bodyPr>
          <a:lstStyle/>
          <a:p>
            <a:r>
              <a:rPr lang="es-ES" sz="1200" dirty="0">
                <a:solidFill>
                  <a:schemeClr val="bg1"/>
                </a:solidFill>
              </a:rPr>
              <a:t>&gt; </a:t>
            </a:r>
            <a:r>
              <a:rPr lang="es-ES" sz="1200" dirty="0" err="1">
                <a:solidFill>
                  <a:schemeClr val="bg1"/>
                </a:solidFill>
              </a:rPr>
              <a:t>library</a:t>
            </a:r>
            <a:r>
              <a:rPr lang="es-ES" sz="1200" dirty="0">
                <a:solidFill>
                  <a:schemeClr val="bg1"/>
                </a:solidFill>
              </a:rPr>
              <a:t>(</a:t>
            </a:r>
            <a:r>
              <a:rPr lang="es-ES" sz="1200" dirty="0" err="1">
                <a:solidFill>
                  <a:schemeClr val="bg1"/>
                </a:solidFill>
              </a:rPr>
              <a:t>dplyr</a:t>
            </a:r>
            <a:r>
              <a:rPr lang="es-ES" sz="1200" dirty="0">
                <a:solidFill>
                  <a:schemeClr val="bg1"/>
                </a:solidFill>
              </a:rPr>
              <a:t>)</a:t>
            </a:r>
          </a:p>
          <a:p>
            <a:endParaRPr lang="es-CO" sz="1200" dirty="0">
              <a:solidFill>
                <a:schemeClr val="bg2">
                  <a:lumMod val="60000"/>
                  <a:lumOff val="40000"/>
                </a:schemeClr>
              </a:solidFill>
            </a:endParaRPr>
          </a:p>
          <a:p>
            <a:r>
              <a:rPr lang="es-CO" sz="1200" dirty="0">
                <a:solidFill>
                  <a:schemeClr val="bg2">
                    <a:lumMod val="60000"/>
                    <a:lumOff val="40000"/>
                  </a:schemeClr>
                </a:solidFill>
              </a:rPr>
              <a:t># </a:t>
            </a:r>
            <a:r>
              <a:rPr lang="es-CO" sz="1200" dirty="0" err="1">
                <a:solidFill>
                  <a:schemeClr val="bg2">
                    <a:lumMod val="60000"/>
                    <a:lumOff val="40000"/>
                  </a:schemeClr>
                </a:solidFill>
              </a:rPr>
              <a:t>select</a:t>
            </a:r>
            <a:r>
              <a:rPr lang="es-CO" sz="1200" dirty="0">
                <a:solidFill>
                  <a:schemeClr val="bg2">
                    <a:lumMod val="60000"/>
                    <a:lumOff val="40000"/>
                  </a:schemeClr>
                </a:solidFill>
              </a:rPr>
              <a:t>()</a:t>
            </a:r>
          </a:p>
          <a:p>
            <a:r>
              <a:rPr lang="es-CO" sz="1200" i="1" dirty="0">
                <a:solidFill>
                  <a:schemeClr val="bg2">
                    <a:lumMod val="60000"/>
                    <a:lumOff val="40000"/>
                  </a:schemeClr>
                </a:solidFill>
              </a:rPr>
              <a:t># S</a:t>
            </a:r>
            <a:r>
              <a:rPr lang="es-ES" sz="1200" i="1" dirty="0" err="1">
                <a:solidFill>
                  <a:schemeClr val="bg2">
                    <a:lumMod val="60000"/>
                    <a:lumOff val="40000"/>
                  </a:schemeClr>
                </a:solidFill>
              </a:rPr>
              <a:t>elecciona</a:t>
            </a:r>
            <a:r>
              <a:rPr lang="es-ES" sz="1200" i="1" dirty="0">
                <a:solidFill>
                  <a:schemeClr val="bg2">
                    <a:lumMod val="60000"/>
                    <a:lumOff val="40000"/>
                  </a:schemeClr>
                </a:solidFill>
              </a:rPr>
              <a:t> un subconjunto de variables</a:t>
            </a:r>
          </a:p>
          <a:p>
            <a:r>
              <a:rPr lang="es-ES" sz="1200" dirty="0">
                <a:solidFill>
                  <a:schemeClr val="bg1"/>
                </a:solidFill>
              </a:rPr>
              <a:t>&gt; </a:t>
            </a:r>
            <a:r>
              <a:rPr lang="es-ES" sz="1200" dirty="0" err="1">
                <a:solidFill>
                  <a:schemeClr val="bg1"/>
                </a:solidFill>
              </a:rPr>
              <a:t>selec</a:t>
            </a:r>
            <a:r>
              <a:rPr lang="es-ES" sz="1200" dirty="0">
                <a:solidFill>
                  <a:schemeClr val="bg1"/>
                </a:solidFill>
              </a:rPr>
              <a:t> &lt;- </a:t>
            </a:r>
            <a:r>
              <a:rPr lang="es-ES" sz="1200" dirty="0" err="1">
                <a:solidFill>
                  <a:schemeClr val="bg1"/>
                </a:solidFill>
              </a:rPr>
              <a:t>select</a:t>
            </a:r>
            <a:r>
              <a:rPr lang="es-ES" sz="1200" dirty="0">
                <a:solidFill>
                  <a:schemeClr val="bg1"/>
                </a:solidFill>
              </a:rPr>
              <a:t>(base, var1, var2)</a:t>
            </a:r>
          </a:p>
          <a:p>
            <a:r>
              <a:rPr lang="es-ES" sz="1200" i="1" dirty="0">
                <a:solidFill>
                  <a:schemeClr val="bg2">
                    <a:lumMod val="60000"/>
                    <a:lumOff val="40000"/>
                  </a:schemeClr>
                </a:solidFill>
              </a:rPr>
              <a:t># O especifica la variable que NO necesitamos</a:t>
            </a:r>
          </a:p>
          <a:p>
            <a:r>
              <a:rPr lang="es-ES" sz="1200" dirty="0">
                <a:solidFill>
                  <a:schemeClr val="bg1"/>
                </a:solidFill>
              </a:rPr>
              <a:t>&gt; selec2 &lt;- </a:t>
            </a:r>
            <a:r>
              <a:rPr lang="es-ES" sz="1200" dirty="0" err="1">
                <a:solidFill>
                  <a:schemeClr val="bg1"/>
                </a:solidFill>
              </a:rPr>
              <a:t>select</a:t>
            </a:r>
            <a:r>
              <a:rPr lang="es-ES" sz="1200" dirty="0">
                <a:solidFill>
                  <a:schemeClr val="bg1"/>
                </a:solidFill>
              </a:rPr>
              <a:t>(base, -(var3))</a:t>
            </a:r>
          </a:p>
          <a:p>
            <a:endParaRPr lang="es-ES" sz="1200" dirty="0">
              <a:solidFill>
                <a:schemeClr val="bg1"/>
              </a:solidFill>
            </a:endParaRPr>
          </a:p>
          <a:p>
            <a:r>
              <a:rPr lang="es-CO" sz="1200" dirty="0">
                <a:solidFill>
                  <a:schemeClr val="bg2">
                    <a:lumMod val="60000"/>
                    <a:lumOff val="40000"/>
                  </a:schemeClr>
                </a:solidFill>
              </a:rPr>
              <a:t># </a:t>
            </a:r>
            <a:r>
              <a:rPr lang="es-CO" sz="1200" dirty="0" err="1">
                <a:solidFill>
                  <a:schemeClr val="bg2">
                    <a:lumMod val="60000"/>
                    <a:lumOff val="40000"/>
                  </a:schemeClr>
                </a:solidFill>
              </a:rPr>
              <a:t>filter</a:t>
            </a:r>
            <a:r>
              <a:rPr lang="es-CO" sz="1200" dirty="0">
                <a:solidFill>
                  <a:schemeClr val="bg2">
                    <a:lumMod val="60000"/>
                    <a:lumOff val="40000"/>
                  </a:schemeClr>
                </a:solidFill>
              </a:rPr>
              <a:t>()</a:t>
            </a:r>
            <a:endParaRPr lang="es-ES" sz="1200" dirty="0">
              <a:solidFill>
                <a:schemeClr val="bg1"/>
              </a:solidFill>
            </a:endParaRPr>
          </a:p>
          <a:p>
            <a:r>
              <a:rPr lang="es-ES" sz="1200" i="1" dirty="0">
                <a:solidFill>
                  <a:schemeClr val="bg2">
                    <a:lumMod val="60000"/>
                    <a:lumOff val="40000"/>
                  </a:schemeClr>
                </a:solidFill>
              </a:rPr>
              <a:t># Selecciona un subconjunto del </a:t>
            </a:r>
            <a:r>
              <a:rPr lang="es-ES" sz="1200" i="1" dirty="0" err="1">
                <a:solidFill>
                  <a:schemeClr val="bg2">
                    <a:lumMod val="60000"/>
                    <a:lumOff val="40000"/>
                  </a:schemeClr>
                </a:solidFill>
              </a:rPr>
              <a:t>data.frame</a:t>
            </a:r>
            <a:endParaRPr lang="es-ES" sz="1200" i="1" dirty="0">
              <a:solidFill>
                <a:schemeClr val="bg2">
                  <a:lumMod val="60000"/>
                  <a:lumOff val="40000"/>
                </a:schemeClr>
              </a:solidFill>
            </a:endParaRPr>
          </a:p>
          <a:p>
            <a:r>
              <a:rPr lang="es-CO" sz="1200" dirty="0">
                <a:solidFill>
                  <a:schemeClr val="bg1"/>
                </a:solidFill>
              </a:rPr>
              <a:t>&gt; filt1 &lt;- </a:t>
            </a:r>
            <a:r>
              <a:rPr lang="es-CO" sz="1200" dirty="0" err="1">
                <a:solidFill>
                  <a:schemeClr val="bg1"/>
                </a:solidFill>
              </a:rPr>
              <a:t>filter</a:t>
            </a:r>
            <a:r>
              <a:rPr lang="es-CO" sz="1200" dirty="0">
                <a:solidFill>
                  <a:schemeClr val="bg1"/>
                </a:solidFill>
              </a:rPr>
              <a:t>(base, sitio == "P")</a:t>
            </a:r>
          </a:p>
          <a:p>
            <a:r>
              <a:rPr lang="es-ES" sz="1200" i="1" dirty="0">
                <a:solidFill>
                  <a:schemeClr val="bg2">
                    <a:lumMod val="60000"/>
                    <a:lumOff val="40000"/>
                  </a:schemeClr>
                </a:solidFill>
              </a:rPr>
              <a:t># Filtramos los datos menores a 50 en “variable1"</a:t>
            </a:r>
          </a:p>
          <a:p>
            <a:r>
              <a:rPr lang="es-ES" sz="1200" dirty="0">
                <a:solidFill>
                  <a:schemeClr val="bg1"/>
                </a:solidFill>
              </a:rPr>
              <a:t>&gt; filt2 &lt;- </a:t>
            </a:r>
            <a:r>
              <a:rPr lang="es-ES" sz="1200" dirty="0" err="1">
                <a:solidFill>
                  <a:schemeClr val="bg1"/>
                </a:solidFill>
              </a:rPr>
              <a:t>filter</a:t>
            </a:r>
            <a:r>
              <a:rPr lang="es-ES" sz="1200" dirty="0">
                <a:solidFill>
                  <a:schemeClr val="bg1"/>
                </a:solidFill>
              </a:rPr>
              <a:t>(base, var1 &lt; 50)</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7D19A7C4-B8AE-4FF2-81D0-047531075A05}"/>
              </a:ext>
            </a:extLst>
          </p:cNvPr>
          <p:cNvSpPr/>
          <p:nvPr/>
        </p:nvSpPr>
        <p:spPr>
          <a:xfrm>
            <a:off x="4839123" y="2156394"/>
            <a:ext cx="3932818" cy="2710574"/>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13C5D35-EE83-4536-84EF-DCBF5E27766F}"/>
              </a:ext>
            </a:extLst>
          </p:cNvPr>
          <p:cNvSpPr txBox="1"/>
          <p:nvPr/>
        </p:nvSpPr>
        <p:spPr>
          <a:xfrm>
            <a:off x="4995901" y="2269385"/>
            <a:ext cx="3640040" cy="2492990"/>
          </a:xfrm>
          <a:prstGeom prst="rect">
            <a:avLst/>
          </a:prstGeom>
          <a:noFill/>
        </p:spPr>
        <p:txBody>
          <a:bodyPr wrap="square" rtlCol="0">
            <a:spAutoFit/>
          </a:bodyPr>
          <a:lstStyle/>
          <a:p>
            <a:r>
              <a:rPr lang="es-CO" sz="1200" dirty="0">
                <a:solidFill>
                  <a:schemeClr val="bg2">
                    <a:lumMod val="60000"/>
                    <a:lumOff val="40000"/>
                  </a:schemeClr>
                </a:solidFill>
              </a:rPr>
              <a:t># </a:t>
            </a:r>
            <a:r>
              <a:rPr lang="es-CO" sz="1200" dirty="0" err="1">
                <a:solidFill>
                  <a:schemeClr val="bg2">
                    <a:lumMod val="60000"/>
                    <a:lumOff val="40000"/>
                  </a:schemeClr>
                </a:solidFill>
              </a:rPr>
              <a:t>order</a:t>
            </a:r>
            <a:r>
              <a:rPr lang="es-CO" sz="1200" dirty="0">
                <a:solidFill>
                  <a:schemeClr val="bg2">
                    <a:lumMod val="60000"/>
                    <a:lumOff val="40000"/>
                  </a:schemeClr>
                </a:solidFill>
              </a:rPr>
              <a:t>()</a:t>
            </a:r>
          </a:p>
          <a:p>
            <a:r>
              <a:rPr lang="es-ES" sz="1200" i="1" dirty="0">
                <a:solidFill>
                  <a:schemeClr val="bg2">
                    <a:lumMod val="60000"/>
                    <a:lumOff val="40000"/>
                  </a:schemeClr>
                </a:solidFill>
              </a:rPr>
              <a:t># Reordena nuestros datos de mayor a menor</a:t>
            </a:r>
          </a:p>
          <a:p>
            <a:r>
              <a:rPr lang="es-ES" sz="1200" dirty="0">
                <a:solidFill>
                  <a:schemeClr val="bg1"/>
                </a:solidFill>
              </a:rPr>
              <a:t>&gt; </a:t>
            </a:r>
            <a:r>
              <a:rPr lang="es-ES" sz="1200" dirty="0" err="1">
                <a:solidFill>
                  <a:schemeClr val="bg1"/>
                </a:solidFill>
              </a:rPr>
              <a:t>ord</a:t>
            </a:r>
            <a:r>
              <a:rPr lang="es-ES" sz="1200" dirty="0">
                <a:solidFill>
                  <a:schemeClr val="bg1"/>
                </a:solidFill>
              </a:rPr>
              <a:t> &lt;- </a:t>
            </a:r>
            <a:r>
              <a:rPr lang="es-ES" sz="1200" dirty="0" err="1">
                <a:solidFill>
                  <a:schemeClr val="bg1"/>
                </a:solidFill>
              </a:rPr>
              <a:t>arrange</a:t>
            </a:r>
            <a:r>
              <a:rPr lang="es-ES" sz="1200" dirty="0">
                <a:solidFill>
                  <a:schemeClr val="bg1"/>
                </a:solidFill>
              </a:rPr>
              <a:t>(base, var1, var2, var3)</a:t>
            </a:r>
          </a:p>
          <a:p>
            <a:r>
              <a:rPr lang="es-ES" sz="1200" i="1" dirty="0">
                <a:solidFill>
                  <a:schemeClr val="bg2">
                    <a:lumMod val="60000"/>
                    <a:lumOff val="40000"/>
                  </a:schemeClr>
                </a:solidFill>
              </a:rPr>
              <a:t># Ordena de menor a mayor la variable2 </a:t>
            </a:r>
          </a:p>
          <a:p>
            <a:r>
              <a:rPr lang="es-ES" sz="1200" dirty="0">
                <a:solidFill>
                  <a:schemeClr val="bg1"/>
                </a:solidFill>
              </a:rPr>
              <a:t>ord2 &lt;- </a:t>
            </a:r>
            <a:r>
              <a:rPr lang="es-ES" sz="1200" dirty="0" err="1">
                <a:solidFill>
                  <a:schemeClr val="bg1"/>
                </a:solidFill>
              </a:rPr>
              <a:t>arrange</a:t>
            </a:r>
            <a:r>
              <a:rPr lang="es-ES" sz="1200" dirty="0">
                <a:solidFill>
                  <a:schemeClr val="bg1"/>
                </a:solidFill>
              </a:rPr>
              <a:t>(base, </a:t>
            </a:r>
            <a:r>
              <a:rPr lang="es-ES" sz="1200" dirty="0" err="1">
                <a:solidFill>
                  <a:schemeClr val="bg1"/>
                </a:solidFill>
              </a:rPr>
              <a:t>desc</a:t>
            </a:r>
            <a:r>
              <a:rPr lang="es-ES" sz="1200" dirty="0">
                <a:solidFill>
                  <a:schemeClr val="bg1"/>
                </a:solidFill>
              </a:rPr>
              <a:t>(var2))</a:t>
            </a:r>
          </a:p>
          <a:p>
            <a:endParaRPr lang="es-ES" sz="1200" dirty="0">
              <a:solidFill>
                <a:schemeClr val="bg1"/>
              </a:solidFill>
            </a:endParaRPr>
          </a:p>
          <a:p>
            <a:r>
              <a:rPr lang="es-CO" sz="1200" dirty="0">
                <a:solidFill>
                  <a:schemeClr val="bg2">
                    <a:lumMod val="60000"/>
                    <a:lumOff val="40000"/>
                  </a:schemeClr>
                </a:solidFill>
              </a:rPr>
              <a:t># </a:t>
            </a:r>
            <a:r>
              <a:rPr lang="es-CO" sz="1200" dirty="0" err="1">
                <a:solidFill>
                  <a:schemeClr val="bg2">
                    <a:lumMod val="60000"/>
                    <a:lumOff val="40000"/>
                  </a:schemeClr>
                </a:solidFill>
              </a:rPr>
              <a:t>mutate</a:t>
            </a:r>
            <a:r>
              <a:rPr lang="es-CO" sz="1200" dirty="0">
                <a:solidFill>
                  <a:schemeClr val="bg2">
                    <a:lumMod val="60000"/>
                    <a:lumOff val="40000"/>
                  </a:schemeClr>
                </a:solidFill>
              </a:rPr>
              <a:t>()</a:t>
            </a:r>
          </a:p>
          <a:p>
            <a:r>
              <a:rPr lang="es-ES" sz="1200" i="1" dirty="0">
                <a:solidFill>
                  <a:schemeClr val="bg2">
                    <a:lumMod val="60000"/>
                    <a:lumOff val="40000"/>
                  </a:schemeClr>
                </a:solidFill>
              </a:rPr>
              <a:t># Creación de variables a partir de las originales</a:t>
            </a:r>
          </a:p>
          <a:p>
            <a:r>
              <a:rPr lang="es-ES" sz="1200" dirty="0">
                <a:solidFill>
                  <a:schemeClr val="bg1"/>
                </a:solidFill>
              </a:rPr>
              <a:t>&gt; </a:t>
            </a:r>
            <a:r>
              <a:rPr lang="es-ES" sz="1200" dirty="0" err="1">
                <a:solidFill>
                  <a:schemeClr val="bg1"/>
                </a:solidFill>
              </a:rPr>
              <a:t>mut</a:t>
            </a:r>
            <a:r>
              <a:rPr lang="es-ES" sz="1200" dirty="0">
                <a:solidFill>
                  <a:schemeClr val="bg1"/>
                </a:solidFill>
              </a:rPr>
              <a:t> &lt;- </a:t>
            </a:r>
            <a:r>
              <a:rPr lang="es-ES" sz="1200" dirty="0" err="1">
                <a:solidFill>
                  <a:schemeClr val="bg1"/>
                </a:solidFill>
              </a:rPr>
              <a:t>mutate</a:t>
            </a:r>
            <a:r>
              <a:rPr lang="es-ES" sz="1200" dirty="0">
                <a:solidFill>
                  <a:schemeClr val="bg1"/>
                </a:solidFill>
              </a:rPr>
              <a:t>(base, </a:t>
            </a:r>
            <a:r>
              <a:rPr lang="es-ES" sz="1200" dirty="0" err="1">
                <a:solidFill>
                  <a:schemeClr val="bg1"/>
                </a:solidFill>
              </a:rPr>
              <a:t>prom</a:t>
            </a:r>
            <a:r>
              <a:rPr lang="es-ES" sz="1200" dirty="0">
                <a:solidFill>
                  <a:schemeClr val="bg1"/>
                </a:solidFill>
              </a:rPr>
              <a:t> = ((var1 + var2)/2))</a:t>
            </a:r>
          </a:p>
          <a:p>
            <a:endParaRPr lang="es-ES" sz="1200" dirty="0">
              <a:solidFill>
                <a:schemeClr val="bg1"/>
              </a:solidFill>
            </a:endParaRPr>
          </a:p>
          <a:p>
            <a:r>
              <a:rPr lang="es-ES" sz="1200" i="1" dirty="0">
                <a:solidFill>
                  <a:schemeClr val="bg2">
                    <a:lumMod val="60000"/>
                    <a:lumOff val="40000"/>
                  </a:schemeClr>
                </a:solidFill>
              </a:rPr>
              <a:t># </a:t>
            </a:r>
            <a:r>
              <a:rPr lang="es-ES" sz="1200" i="1" dirty="0" err="1">
                <a:solidFill>
                  <a:schemeClr val="bg2">
                    <a:lumMod val="60000"/>
                    <a:lumOff val="40000"/>
                  </a:schemeClr>
                </a:solidFill>
              </a:rPr>
              <a:t>group_by</a:t>
            </a:r>
            <a:r>
              <a:rPr lang="es-ES" sz="1200" i="1" dirty="0">
                <a:solidFill>
                  <a:schemeClr val="bg2">
                    <a:lumMod val="60000"/>
                    <a:lumOff val="40000"/>
                  </a:schemeClr>
                </a:solidFill>
              </a:rPr>
              <a:t>()</a:t>
            </a:r>
          </a:p>
          <a:p>
            <a:r>
              <a:rPr lang="es-ES" sz="1200" i="1" dirty="0">
                <a:solidFill>
                  <a:schemeClr val="bg2">
                    <a:lumMod val="60000"/>
                    <a:lumOff val="40000"/>
                  </a:schemeClr>
                </a:solidFill>
              </a:rPr>
              <a:t># Agrupar datos según una variable</a:t>
            </a:r>
          </a:p>
          <a:p>
            <a:r>
              <a:rPr lang="es-ES" sz="1200" dirty="0">
                <a:solidFill>
                  <a:schemeClr val="bg1"/>
                </a:solidFill>
              </a:rPr>
              <a:t>&gt; </a:t>
            </a:r>
            <a:r>
              <a:rPr lang="en-US" sz="1200" dirty="0" err="1">
                <a:solidFill>
                  <a:schemeClr val="bg1"/>
                </a:solidFill>
              </a:rPr>
              <a:t>ejemgroup</a:t>
            </a:r>
            <a:r>
              <a:rPr lang="en-US" sz="1200" dirty="0">
                <a:solidFill>
                  <a:schemeClr val="bg1"/>
                </a:solidFill>
              </a:rPr>
              <a:t> &lt;- </a:t>
            </a:r>
            <a:r>
              <a:rPr lang="en-US" sz="1200" dirty="0" err="1">
                <a:solidFill>
                  <a:schemeClr val="bg1"/>
                </a:solidFill>
              </a:rPr>
              <a:t>group_by</a:t>
            </a:r>
            <a:r>
              <a:rPr lang="en-US" sz="1200" dirty="0">
                <a:solidFill>
                  <a:schemeClr val="bg1"/>
                </a:solidFill>
              </a:rPr>
              <a:t>(base, var1)</a:t>
            </a:r>
            <a:endParaRPr lang="es-ES" sz="1200" dirty="0">
              <a:solidFill>
                <a:schemeClr val="bg1"/>
              </a:solidFill>
            </a:endParaRPr>
          </a:p>
        </p:txBody>
      </p:sp>
      <p:pic>
        <p:nvPicPr>
          <p:cNvPr id="25" name="Picture 2">
            <a:extLst>
              <a:ext uri="{FF2B5EF4-FFF2-40B4-BE49-F238E27FC236}">
                <a16:creationId xmlns:a16="http://schemas.microsoft.com/office/drawing/2014/main" id="{38FD058C-E5A1-435E-B8F6-7605F31B7B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247" y="82824"/>
            <a:ext cx="666771" cy="77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9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wipe(left)">
                                      <p:cBhvr>
                                        <p:cTn id="17" dur="500"/>
                                        <p:tgtEl>
                                          <p:spTgt spid="21">
                                            <p:txEl>
                                              <p:pRg st="2" end="2"/>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wipe(left)">
                                      <p:cBhvr>
                                        <p:cTn id="21" dur="500"/>
                                        <p:tgtEl>
                                          <p:spTgt spid="21">
                                            <p:txEl>
                                              <p:pRg st="3" end="3"/>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5" end="5"/>
                                            </p:txEl>
                                          </p:spTgt>
                                        </p:tgtEl>
                                        <p:attrNameLst>
                                          <p:attrName>style.visibility</p:attrName>
                                        </p:attrNameLst>
                                      </p:cBhvr>
                                      <p:to>
                                        <p:strVal val="visible"/>
                                      </p:to>
                                    </p:set>
                                    <p:animEffect transition="in" filter="wipe(left)">
                                      <p:cBhvr>
                                        <p:cTn id="30" dur="500"/>
                                        <p:tgtEl>
                                          <p:spTgt spid="21">
                                            <p:txEl>
                                              <p:pRg st="5" end="5"/>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1">
                                            <p:txEl>
                                              <p:pRg st="6" end="6"/>
                                            </p:txEl>
                                          </p:spTgt>
                                        </p:tgtEl>
                                        <p:attrNameLst>
                                          <p:attrName>style.visibility</p:attrName>
                                        </p:attrNameLst>
                                      </p:cBhvr>
                                      <p:to>
                                        <p:strVal val="visible"/>
                                      </p:to>
                                    </p:set>
                                    <p:animEffect transition="in" filter="wipe(left)">
                                      <p:cBhvr>
                                        <p:cTn id="34" dur="500"/>
                                        <p:tgtEl>
                                          <p:spTgt spid="21">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xEl>
                                              <p:pRg st="8" end="8"/>
                                            </p:txEl>
                                          </p:spTgt>
                                        </p:tgtEl>
                                        <p:attrNameLst>
                                          <p:attrName>style.visibility</p:attrName>
                                        </p:attrNameLst>
                                      </p:cBhvr>
                                      <p:to>
                                        <p:strVal val="visible"/>
                                      </p:to>
                                    </p:set>
                                    <p:animEffect transition="in" filter="wipe(left)">
                                      <p:cBhvr>
                                        <p:cTn id="39" dur="500"/>
                                        <p:tgtEl>
                                          <p:spTgt spid="21">
                                            <p:txEl>
                                              <p:pRg st="8" end="8"/>
                                            </p:txEl>
                                          </p:spTgt>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1">
                                            <p:txEl>
                                              <p:pRg st="9" end="9"/>
                                            </p:txEl>
                                          </p:spTgt>
                                        </p:tgtEl>
                                        <p:attrNameLst>
                                          <p:attrName>style.visibility</p:attrName>
                                        </p:attrNameLst>
                                      </p:cBhvr>
                                      <p:to>
                                        <p:strVal val="visible"/>
                                      </p:to>
                                    </p:set>
                                    <p:animEffect transition="in" filter="wipe(left)">
                                      <p:cBhvr>
                                        <p:cTn id="43" dur="500"/>
                                        <p:tgtEl>
                                          <p:spTgt spid="21">
                                            <p:txEl>
                                              <p:pRg st="9" end="9"/>
                                            </p:txEl>
                                          </p:spTgt>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21">
                                            <p:txEl>
                                              <p:pRg st="10" end="10"/>
                                            </p:txEl>
                                          </p:spTgt>
                                        </p:tgtEl>
                                        <p:attrNameLst>
                                          <p:attrName>style.visibility</p:attrName>
                                        </p:attrNameLst>
                                      </p:cBhvr>
                                      <p:to>
                                        <p:strVal val="visible"/>
                                      </p:to>
                                    </p:set>
                                    <p:animEffect transition="in" filter="wipe(left)">
                                      <p:cBhvr>
                                        <p:cTn id="47" dur="500"/>
                                        <p:tgtEl>
                                          <p:spTgt spid="21">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1">
                                            <p:txEl>
                                              <p:pRg st="11" end="11"/>
                                            </p:txEl>
                                          </p:spTgt>
                                        </p:tgtEl>
                                        <p:attrNameLst>
                                          <p:attrName>style.visibility</p:attrName>
                                        </p:attrNameLst>
                                      </p:cBhvr>
                                      <p:to>
                                        <p:strVal val="visible"/>
                                      </p:to>
                                    </p:set>
                                    <p:animEffect transition="in" filter="wipe(left)">
                                      <p:cBhvr>
                                        <p:cTn id="52" dur="500"/>
                                        <p:tgtEl>
                                          <p:spTgt spid="21">
                                            <p:txEl>
                                              <p:pRg st="11" end="11"/>
                                            </p:txEl>
                                          </p:spTgt>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21">
                                            <p:txEl>
                                              <p:pRg st="12" end="12"/>
                                            </p:txEl>
                                          </p:spTgt>
                                        </p:tgtEl>
                                        <p:attrNameLst>
                                          <p:attrName>style.visibility</p:attrName>
                                        </p:attrNameLst>
                                      </p:cBhvr>
                                      <p:to>
                                        <p:strVal val="visible"/>
                                      </p:to>
                                    </p:set>
                                    <p:animEffect transition="in" filter="wipe(left)">
                                      <p:cBhvr>
                                        <p:cTn id="56" dur="500"/>
                                        <p:tgtEl>
                                          <p:spTgt spid="21">
                                            <p:txEl>
                                              <p:pRg st="12" end="1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4">
                                            <p:txEl>
                                              <p:pRg st="0" end="0"/>
                                            </p:txEl>
                                          </p:spTgt>
                                        </p:tgtEl>
                                        <p:attrNameLst>
                                          <p:attrName>style.visibility</p:attrName>
                                        </p:attrNameLst>
                                      </p:cBhvr>
                                      <p:to>
                                        <p:strVal val="visible"/>
                                      </p:to>
                                    </p:set>
                                    <p:animEffect transition="in" filter="wipe(left)">
                                      <p:cBhvr>
                                        <p:cTn id="66" dur="500"/>
                                        <p:tgtEl>
                                          <p:spTgt spid="24">
                                            <p:txEl>
                                              <p:pRg st="0" end="0"/>
                                            </p:txEl>
                                          </p:spTgt>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24">
                                            <p:txEl>
                                              <p:pRg st="1" end="1"/>
                                            </p:txEl>
                                          </p:spTgt>
                                        </p:tgtEl>
                                        <p:attrNameLst>
                                          <p:attrName>style.visibility</p:attrName>
                                        </p:attrNameLst>
                                      </p:cBhvr>
                                      <p:to>
                                        <p:strVal val="visible"/>
                                      </p:to>
                                    </p:set>
                                    <p:animEffect transition="in" filter="wipe(left)">
                                      <p:cBhvr>
                                        <p:cTn id="70" dur="500"/>
                                        <p:tgtEl>
                                          <p:spTgt spid="24">
                                            <p:txEl>
                                              <p:pRg st="1" end="1"/>
                                            </p:txEl>
                                          </p:spTgt>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24">
                                            <p:txEl>
                                              <p:pRg st="2" end="2"/>
                                            </p:txEl>
                                          </p:spTgt>
                                        </p:tgtEl>
                                        <p:attrNameLst>
                                          <p:attrName>style.visibility</p:attrName>
                                        </p:attrNameLst>
                                      </p:cBhvr>
                                      <p:to>
                                        <p:strVal val="visible"/>
                                      </p:to>
                                    </p:set>
                                    <p:animEffect transition="in" filter="wipe(left)">
                                      <p:cBhvr>
                                        <p:cTn id="74" dur="500"/>
                                        <p:tgtEl>
                                          <p:spTgt spid="24">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4">
                                            <p:txEl>
                                              <p:pRg st="3" end="3"/>
                                            </p:txEl>
                                          </p:spTgt>
                                        </p:tgtEl>
                                        <p:attrNameLst>
                                          <p:attrName>style.visibility</p:attrName>
                                        </p:attrNameLst>
                                      </p:cBhvr>
                                      <p:to>
                                        <p:strVal val="visible"/>
                                      </p:to>
                                    </p:set>
                                    <p:animEffect transition="in" filter="wipe(left)">
                                      <p:cBhvr>
                                        <p:cTn id="79" dur="500"/>
                                        <p:tgtEl>
                                          <p:spTgt spid="24">
                                            <p:txEl>
                                              <p:pRg st="3" end="3"/>
                                            </p:txEl>
                                          </p:spTgt>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24">
                                            <p:txEl>
                                              <p:pRg st="4" end="4"/>
                                            </p:txEl>
                                          </p:spTgt>
                                        </p:tgtEl>
                                        <p:attrNameLst>
                                          <p:attrName>style.visibility</p:attrName>
                                        </p:attrNameLst>
                                      </p:cBhvr>
                                      <p:to>
                                        <p:strVal val="visible"/>
                                      </p:to>
                                    </p:set>
                                    <p:animEffect transition="in" filter="wipe(left)">
                                      <p:cBhvr>
                                        <p:cTn id="83" dur="500"/>
                                        <p:tgtEl>
                                          <p:spTgt spid="24">
                                            <p:txEl>
                                              <p:pRg st="4" end="4"/>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4">
                                            <p:txEl>
                                              <p:pRg st="6" end="6"/>
                                            </p:txEl>
                                          </p:spTgt>
                                        </p:tgtEl>
                                        <p:attrNameLst>
                                          <p:attrName>style.visibility</p:attrName>
                                        </p:attrNameLst>
                                      </p:cBhvr>
                                      <p:to>
                                        <p:strVal val="visible"/>
                                      </p:to>
                                    </p:set>
                                    <p:animEffect transition="in" filter="wipe(left)">
                                      <p:cBhvr>
                                        <p:cTn id="88" dur="500"/>
                                        <p:tgtEl>
                                          <p:spTgt spid="24">
                                            <p:txEl>
                                              <p:pRg st="6" end="6"/>
                                            </p:txEl>
                                          </p:spTgt>
                                        </p:tgtEl>
                                      </p:cBhvr>
                                    </p:animEffect>
                                  </p:childTnLst>
                                </p:cTn>
                              </p:par>
                            </p:childTnLst>
                          </p:cTn>
                        </p:par>
                        <p:par>
                          <p:cTn id="89" fill="hold">
                            <p:stCondLst>
                              <p:cond delay="500"/>
                            </p:stCondLst>
                            <p:childTnLst>
                              <p:par>
                                <p:cTn id="90" presetID="22" presetClass="entr" presetSubtype="8" fill="hold" nodeType="afterEffect">
                                  <p:stCondLst>
                                    <p:cond delay="0"/>
                                  </p:stCondLst>
                                  <p:childTnLst>
                                    <p:set>
                                      <p:cBhvr>
                                        <p:cTn id="91" dur="1" fill="hold">
                                          <p:stCondLst>
                                            <p:cond delay="0"/>
                                          </p:stCondLst>
                                        </p:cTn>
                                        <p:tgtEl>
                                          <p:spTgt spid="24">
                                            <p:txEl>
                                              <p:pRg st="7" end="7"/>
                                            </p:txEl>
                                          </p:spTgt>
                                        </p:tgtEl>
                                        <p:attrNameLst>
                                          <p:attrName>style.visibility</p:attrName>
                                        </p:attrNameLst>
                                      </p:cBhvr>
                                      <p:to>
                                        <p:strVal val="visible"/>
                                      </p:to>
                                    </p:set>
                                    <p:animEffect transition="in" filter="wipe(left)">
                                      <p:cBhvr>
                                        <p:cTn id="92" dur="500"/>
                                        <p:tgtEl>
                                          <p:spTgt spid="24">
                                            <p:txEl>
                                              <p:pRg st="7" end="7"/>
                                            </p:txEl>
                                          </p:spTgt>
                                        </p:tgtEl>
                                      </p:cBhvr>
                                    </p:animEffect>
                                  </p:childTnLst>
                                </p:cTn>
                              </p:par>
                            </p:childTnLst>
                          </p:cTn>
                        </p:par>
                        <p:par>
                          <p:cTn id="93" fill="hold">
                            <p:stCondLst>
                              <p:cond delay="1000"/>
                            </p:stCondLst>
                            <p:childTnLst>
                              <p:par>
                                <p:cTn id="94" presetID="22" presetClass="entr" presetSubtype="8" fill="hold" nodeType="afterEffect">
                                  <p:stCondLst>
                                    <p:cond delay="0"/>
                                  </p:stCondLst>
                                  <p:childTnLst>
                                    <p:set>
                                      <p:cBhvr>
                                        <p:cTn id="95" dur="1" fill="hold">
                                          <p:stCondLst>
                                            <p:cond delay="0"/>
                                          </p:stCondLst>
                                        </p:cTn>
                                        <p:tgtEl>
                                          <p:spTgt spid="24">
                                            <p:txEl>
                                              <p:pRg st="8" end="8"/>
                                            </p:txEl>
                                          </p:spTgt>
                                        </p:tgtEl>
                                        <p:attrNameLst>
                                          <p:attrName>style.visibility</p:attrName>
                                        </p:attrNameLst>
                                      </p:cBhvr>
                                      <p:to>
                                        <p:strVal val="visible"/>
                                      </p:to>
                                    </p:set>
                                    <p:animEffect transition="in" filter="wipe(left)">
                                      <p:cBhvr>
                                        <p:cTn id="96" dur="500"/>
                                        <p:tgtEl>
                                          <p:spTgt spid="24">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4">
                                            <p:txEl>
                                              <p:pRg st="10" end="10"/>
                                            </p:txEl>
                                          </p:spTgt>
                                        </p:tgtEl>
                                        <p:attrNameLst>
                                          <p:attrName>style.visibility</p:attrName>
                                        </p:attrNameLst>
                                      </p:cBhvr>
                                      <p:to>
                                        <p:strVal val="visible"/>
                                      </p:to>
                                    </p:set>
                                    <p:animEffect transition="in" filter="wipe(left)">
                                      <p:cBhvr>
                                        <p:cTn id="101" dur="500"/>
                                        <p:tgtEl>
                                          <p:spTgt spid="24">
                                            <p:txEl>
                                              <p:pRg st="10" end="10"/>
                                            </p:txEl>
                                          </p:spTgt>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4">
                                            <p:txEl>
                                              <p:pRg st="11" end="11"/>
                                            </p:txEl>
                                          </p:spTgt>
                                        </p:tgtEl>
                                        <p:attrNameLst>
                                          <p:attrName>style.visibility</p:attrName>
                                        </p:attrNameLst>
                                      </p:cBhvr>
                                      <p:to>
                                        <p:strVal val="visible"/>
                                      </p:to>
                                    </p:set>
                                    <p:animEffect transition="in" filter="wipe(left)">
                                      <p:cBhvr>
                                        <p:cTn id="105" dur="500"/>
                                        <p:tgtEl>
                                          <p:spTgt spid="24">
                                            <p:txEl>
                                              <p:pRg st="11" end="11"/>
                                            </p:txEl>
                                          </p:spTgt>
                                        </p:tgtEl>
                                      </p:cBhvr>
                                    </p:animEffect>
                                  </p:childTnLst>
                                </p:cTn>
                              </p:par>
                            </p:childTnLst>
                          </p:cTn>
                        </p:par>
                        <p:par>
                          <p:cTn id="106" fill="hold">
                            <p:stCondLst>
                              <p:cond delay="1000"/>
                            </p:stCondLst>
                            <p:childTnLst>
                              <p:par>
                                <p:cTn id="107" presetID="22" presetClass="entr" presetSubtype="8" fill="hold" nodeType="afterEffect">
                                  <p:stCondLst>
                                    <p:cond delay="0"/>
                                  </p:stCondLst>
                                  <p:childTnLst>
                                    <p:set>
                                      <p:cBhvr>
                                        <p:cTn id="108" dur="1" fill="hold">
                                          <p:stCondLst>
                                            <p:cond delay="0"/>
                                          </p:stCondLst>
                                        </p:cTn>
                                        <p:tgtEl>
                                          <p:spTgt spid="24">
                                            <p:txEl>
                                              <p:pRg st="12" end="12"/>
                                            </p:txEl>
                                          </p:spTgt>
                                        </p:tgtEl>
                                        <p:attrNameLst>
                                          <p:attrName>style.visibility</p:attrName>
                                        </p:attrNameLst>
                                      </p:cBhvr>
                                      <p:to>
                                        <p:strVal val="visible"/>
                                      </p:to>
                                    </p:set>
                                    <p:animEffect transition="in" filter="wipe(left)">
                                      <p:cBhvr>
                                        <p:cTn id="109" dur="500"/>
                                        <p:tgtEl>
                                          <p:spTgt spid="2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227" name="Google Shape;227;p36"/>
          <p:cNvSpPr txBox="1">
            <a:spLocks noGrp="1"/>
          </p:cNvSpPr>
          <p:nvPr>
            <p:ph type="subTitle" idx="1"/>
          </p:nvPr>
        </p:nvSpPr>
        <p:spPr>
          <a:xfrm rot="449">
            <a:off x="768825" y="3569990"/>
            <a:ext cx="22989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¿Qué es R?</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8F574972-9369-4C74-BA47-1132D4C24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idx="4294967295"/>
          </p:nvPr>
        </p:nvSpPr>
        <p:spPr>
          <a:xfrm>
            <a:off x="714304" y="262088"/>
            <a:ext cx="7702550" cy="6064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69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68"/>
        <p:cNvGrpSpPr/>
        <p:nvPr/>
      </p:nvGrpSpPr>
      <p:grpSpPr>
        <a:xfrm>
          <a:off x="0" y="0"/>
          <a:ext cx="0" cy="0"/>
          <a:chOff x="0" y="0"/>
          <a:chExt cx="0" cy="0"/>
        </a:xfrm>
      </p:grpSpPr>
      <p:sp>
        <p:nvSpPr>
          <p:cNvPr id="570" name="Google Shape;570;p59"/>
          <p:cNvSpPr txBox="1">
            <a:spLocks noGrp="1"/>
          </p:cNvSpPr>
          <p:nvPr>
            <p:ph type="ctrTitle"/>
          </p:nvPr>
        </p:nvSpPr>
        <p:spPr>
          <a:xfrm>
            <a:off x="1029577" y="445494"/>
            <a:ext cx="3451800" cy="11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¡Gracias!</a:t>
            </a:r>
            <a:endParaRPr dirty="0"/>
          </a:p>
        </p:txBody>
      </p:sp>
      <p:sp>
        <p:nvSpPr>
          <p:cNvPr id="571" name="Google Shape;571;p59"/>
          <p:cNvSpPr txBox="1">
            <a:spLocks noGrp="1"/>
          </p:cNvSpPr>
          <p:nvPr>
            <p:ph type="subTitle" idx="1"/>
          </p:nvPr>
        </p:nvSpPr>
        <p:spPr>
          <a:xfrm>
            <a:off x="1019527" y="3056765"/>
            <a:ext cx="3451800" cy="12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¿Alguna pregunta?</a:t>
            </a:r>
            <a:endParaRPr sz="1800" b="1" dirty="0"/>
          </a:p>
          <a:p>
            <a:pPr marL="0" lvl="0" indent="0" algn="ctr" rtl="0">
              <a:spcBef>
                <a:spcPts val="0"/>
              </a:spcBef>
              <a:spcAft>
                <a:spcPts val="0"/>
              </a:spcAft>
              <a:buNone/>
            </a:pPr>
            <a:endParaRPr sz="1800" dirty="0"/>
          </a:p>
          <a:p>
            <a:pPr marL="0" lvl="0" indent="0" algn="ctr" rtl="0">
              <a:spcBef>
                <a:spcPts val="0"/>
              </a:spcBef>
              <a:spcAft>
                <a:spcPts val="0"/>
              </a:spcAft>
              <a:buNone/>
            </a:pPr>
            <a:r>
              <a:rPr lang="en" sz="1800" dirty="0"/>
              <a:t>rstudiobio@gmail.com</a:t>
            </a:r>
            <a:endParaRPr sz="1800" dirty="0"/>
          </a:p>
          <a:p>
            <a:pPr marL="0" lvl="0" indent="0" algn="ctr" rtl="0">
              <a:spcBef>
                <a:spcPts val="0"/>
              </a:spcBef>
              <a:spcAft>
                <a:spcPts val="0"/>
              </a:spcAft>
              <a:buNone/>
            </a:pPr>
            <a:r>
              <a:rPr lang="en" sz="1800" dirty="0"/>
              <a:t>rbiologos.com</a:t>
            </a:r>
            <a:endParaRPr sz="1800" dirty="0"/>
          </a:p>
        </p:txBody>
      </p:sp>
      <p:cxnSp>
        <p:nvCxnSpPr>
          <p:cNvPr id="573" name="Google Shape;573;p59"/>
          <p:cNvCxnSpPr/>
          <p:nvPr/>
        </p:nvCxnSpPr>
        <p:spPr>
          <a:xfrm>
            <a:off x="720050" y="1621725"/>
            <a:ext cx="4870500" cy="0"/>
          </a:xfrm>
          <a:prstGeom prst="straightConnector1">
            <a:avLst/>
          </a:prstGeom>
          <a:noFill/>
          <a:ln w="9525" cap="flat" cmpd="sng">
            <a:solidFill>
              <a:schemeClr val="accent6"/>
            </a:solidFill>
            <a:prstDash val="solid"/>
            <a:round/>
            <a:headEnd type="none" w="med" len="med"/>
            <a:tailEnd type="none" w="med" len="med"/>
          </a:ln>
        </p:spPr>
      </p:cxnSp>
      <p:grpSp>
        <p:nvGrpSpPr>
          <p:cNvPr id="574" name="Google Shape;574;p59"/>
          <p:cNvGrpSpPr/>
          <p:nvPr/>
        </p:nvGrpSpPr>
        <p:grpSpPr>
          <a:xfrm>
            <a:off x="996384" y="1764061"/>
            <a:ext cx="321797" cy="321442"/>
            <a:chOff x="3303268" y="3817349"/>
            <a:chExt cx="346056" cy="345674"/>
          </a:xfrm>
        </p:grpSpPr>
        <p:sp>
          <p:nvSpPr>
            <p:cNvPr id="575" name="Google Shape;575;p5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9"/>
          <p:cNvGrpSpPr/>
          <p:nvPr/>
        </p:nvGrpSpPr>
        <p:grpSpPr>
          <a:xfrm>
            <a:off x="2584543" y="1764948"/>
            <a:ext cx="321768" cy="321442"/>
            <a:chOff x="4201447" y="3817349"/>
            <a:chExt cx="346024" cy="345674"/>
          </a:xfrm>
        </p:grpSpPr>
        <p:sp>
          <p:nvSpPr>
            <p:cNvPr id="580" name="Google Shape;580;p5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9"/>
          <p:cNvGrpSpPr/>
          <p:nvPr/>
        </p:nvGrpSpPr>
        <p:grpSpPr>
          <a:xfrm>
            <a:off x="4171800" y="1765294"/>
            <a:ext cx="321412" cy="321442"/>
            <a:chOff x="5549861" y="3817349"/>
            <a:chExt cx="345642" cy="345674"/>
          </a:xfrm>
        </p:grpSpPr>
        <p:sp>
          <p:nvSpPr>
            <p:cNvPr id="583" name="Google Shape;583;p59"/>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9"/>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a:extLst>
              <a:ext uri="{FF2B5EF4-FFF2-40B4-BE49-F238E27FC236}">
                <a16:creationId xmlns:a16="http://schemas.microsoft.com/office/drawing/2014/main" id="{E2A16FF8-A5A5-4966-9CF4-C745E8B9D958}"/>
              </a:ext>
            </a:extLst>
          </p:cNvPr>
          <p:cNvPicPr>
            <a:picLocks noChangeAspect="1"/>
          </p:cNvPicPr>
          <p:nvPr/>
        </p:nvPicPr>
        <p:blipFill>
          <a:blip r:embed="rId3"/>
          <a:stretch>
            <a:fillRect/>
          </a:stretch>
        </p:blipFill>
        <p:spPr>
          <a:xfrm>
            <a:off x="5481640" y="0"/>
            <a:ext cx="3637304" cy="5143500"/>
          </a:xfrm>
          <a:prstGeom prst="rect">
            <a:avLst/>
          </a:prstGeom>
        </p:spPr>
      </p:pic>
      <p:pic>
        <p:nvPicPr>
          <p:cNvPr id="18" name="Picture 4">
            <a:extLst>
              <a:ext uri="{FF2B5EF4-FFF2-40B4-BE49-F238E27FC236}">
                <a16:creationId xmlns:a16="http://schemas.microsoft.com/office/drawing/2014/main" id="{3F9AC2DE-1089-4BA7-8A06-69DF98229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819377" y="202174"/>
            <a:ext cx="4870200" cy="10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INTRODUCCIÓN</a:t>
            </a:r>
            <a:endParaRPr dirty="0"/>
          </a:p>
        </p:txBody>
      </p:sp>
      <p:sp>
        <p:nvSpPr>
          <p:cNvPr id="241" name="Google Shape;241;p37"/>
          <p:cNvSpPr txBox="1">
            <a:spLocks noGrp="1"/>
          </p:cNvSpPr>
          <p:nvPr>
            <p:ph type="subTitle" idx="1"/>
          </p:nvPr>
        </p:nvSpPr>
        <p:spPr>
          <a:xfrm>
            <a:off x="373626" y="1665554"/>
            <a:ext cx="5761702" cy="150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400" b="0" i="0" dirty="0">
                <a:solidFill>
                  <a:srgbClr val="A9BAC9"/>
                </a:solidFill>
                <a:effectLst/>
                <a:latin typeface="quattrocento sans"/>
              </a:rPr>
              <a:t>R es un ambiente de programación formado por un conjunto de herramientas muy flexibles que pueden ampliarse fácilmente mediante paquetes, librerías o definiendo nuestras propias funciones. Además es gratuito y de código abierto, un Open Source parte del proyecto GNU, como Linux o Mozilla Firefox.</a:t>
            </a:r>
          </a:p>
          <a:p>
            <a:pPr marL="0" lvl="0" indent="0" algn="just" rtl="0">
              <a:spcBef>
                <a:spcPts val="0"/>
              </a:spcBef>
              <a:spcAft>
                <a:spcPts val="0"/>
              </a:spcAft>
              <a:buNone/>
            </a:pPr>
            <a:endParaRPr lang="es-ES" sz="1400" dirty="0">
              <a:solidFill>
                <a:srgbClr val="A9BAC9"/>
              </a:solidFill>
              <a:latin typeface="quattrocento sans"/>
            </a:endParaRPr>
          </a:p>
          <a:p>
            <a:pPr marL="0" lvl="0" indent="0" algn="just" rtl="0">
              <a:spcBef>
                <a:spcPts val="0"/>
              </a:spcBef>
              <a:spcAft>
                <a:spcPts val="0"/>
              </a:spcAft>
              <a:buNone/>
            </a:pPr>
            <a:r>
              <a:rPr lang="es-ES" sz="1400" b="0" i="0" dirty="0">
                <a:solidFill>
                  <a:srgbClr val="A9BAC9"/>
                </a:solidFill>
                <a:effectLst/>
                <a:latin typeface="quattrocento sans"/>
              </a:rPr>
              <a:t>R es un lenguaje interpretado y la base de sus orígenes se encuentra en el desarrollo del lenguaje S.</a:t>
            </a:r>
            <a:endParaRPr sz="1400" dirty="0"/>
          </a:p>
        </p:txBody>
      </p:sp>
      <p:pic>
        <p:nvPicPr>
          <p:cNvPr id="242" name="Google Shape;242;p37"/>
          <p:cNvPicPr preferRelativeResize="0"/>
          <p:nvPr/>
        </p:nvPicPr>
        <p:blipFill rotWithShape="1">
          <a:blip r:embed="rId3"/>
          <a:srcRect l="30053" r="30053"/>
          <a:stretch/>
        </p:blipFill>
        <p:spPr>
          <a:xfrm>
            <a:off x="6282813" y="0"/>
            <a:ext cx="2861187" cy="5143500"/>
          </a:xfrm>
          <a:prstGeom prst="rect">
            <a:avLst/>
          </a:prstGeom>
          <a:noFill/>
          <a:ln>
            <a:noFill/>
          </a:ln>
        </p:spPr>
      </p:pic>
      <p:cxnSp>
        <p:nvCxnSpPr>
          <p:cNvPr id="10" name="Google Shape;230;p36">
            <a:extLst>
              <a:ext uri="{FF2B5EF4-FFF2-40B4-BE49-F238E27FC236}">
                <a16:creationId xmlns:a16="http://schemas.microsoft.com/office/drawing/2014/main" id="{1FC3AC9A-A966-4145-A67E-848EB17EBEC2}"/>
              </a:ext>
            </a:extLst>
          </p:cNvPr>
          <p:cNvCxnSpPr/>
          <p:nvPr/>
        </p:nvCxnSpPr>
        <p:spPr>
          <a:xfrm>
            <a:off x="1240427" y="1244074"/>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3" name="Picture 4">
            <a:extLst>
              <a:ext uri="{FF2B5EF4-FFF2-40B4-BE49-F238E27FC236}">
                <a16:creationId xmlns:a16="http://schemas.microsoft.com/office/drawing/2014/main" id="{A9B10FC9-CA45-446B-9725-49FA6AE48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oogle Shape;2660;p67">
            <a:extLst>
              <a:ext uri="{FF2B5EF4-FFF2-40B4-BE49-F238E27FC236}">
                <a16:creationId xmlns:a16="http://schemas.microsoft.com/office/drawing/2014/main" id="{28B97141-A1FE-45B1-AB78-C02061C6D42B}"/>
              </a:ext>
            </a:extLst>
          </p:cNvPr>
          <p:cNvGrpSpPr/>
          <p:nvPr/>
        </p:nvGrpSpPr>
        <p:grpSpPr>
          <a:xfrm>
            <a:off x="3838680" y="3594233"/>
            <a:ext cx="2241344" cy="1330656"/>
            <a:chOff x="3597785" y="3065882"/>
            <a:chExt cx="2241344" cy="1330656"/>
          </a:xfrm>
        </p:grpSpPr>
        <p:grpSp>
          <p:nvGrpSpPr>
            <p:cNvPr id="9" name="Google Shape;2661;p67">
              <a:extLst>
                <a:ext uri="{FF2B5EF4-FFF2-40B4-BE49-F238E27FC236}">
                  <a16:creationId xmlns:a16="http://schemas.microsoft.com/office/drawing/2014/main" id="{410544BF-D728-40D8-97A0-EA6D78EF6D68}"/>
                </a:ext>
              </a:extLst>
            </p:cNvPr>
            <p:cNvGrpSpPr/>
            <p:nvPr/>
          </p:nvGrpSpPr>
          <p:grpSpPr>
            <a:xfrm>
              <a:off x="5296908" y="3937355"/>
              <a:ext cx="143198" cy="32380"/>
              <a:chOff x="5296908" y="3937355"/>
              <a:chExt cx="143198" cy="32380"/>
            </a:xfrm>
          </p:grpSpPr>
          <p:sp>
            <p:nvSpPr>
              <p:cNvPr id="818" name="Google Shape;2662;p67">
                <a:extLst>
                  <a:ext uri="{FF2B5EF4-FFF2-40B4-BE49-F238E27FC236}">
                    <a16:creationId xmlns:a16="http://schemas.microsoft.com/office/drawing/2014/main" id="{CC82D7A4-42C1-4CBD-88BC-09EEC0E21DB2}"/>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2663;p67">
                <a:extLst>
                  <a:ext uri="{FF2B5EF4-FFF2-40B4-BE49-F238E27FC236}">
                    <a16:creationId xmlns:a16="http://schemas.microsoft.com/office/drawing/2014/main" id="{ED262A14-03C7-4059-8E1E-2262B9843927}"/>
                  </a:ext>
                </a:extLst>
              </p:cNvPr>
              <p:cNvGrpSpPr/>
              <p:nvPr/>
            </p:nvGrpSpPr>
            <p:grpSpPr>
              <a:xfrm>
                <a:off x="5402331" y="3937355"/>
                <a:ext cx="37776" cy="32380"/>
                <a:chOff x="5402331" y="3937355"/>
                <a:chExt cx="37776" cy="32380"/>
              </a:xfrm>
            </p:grpSpPr>
            <p:sp>
              <p:nvSpPr>
                <p:cNvPr id="823" name="Google Shape;2664;p67">
                  <a:extLst>
                    <a:ext uri="{FF2B5EF4-FFF2-40B4-BE49-F238E27FC236}">
                      <a16:creationId xmlns:a16="http://schemas.microsoft.com/office/drawing/2014/main" id="{CA8D8DCC-3534-4094-A63F-191D07FE3E86}"/>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65;p67">
                  <a:extLst>
                    <a:ext uri="{FF2B5EF4-FFF2-40B4-BE49-F238E27FC236}">
                      <a16:creationId xmlns:a16="http://schemas.microsoft.com/office/drawing/2014/main" id="{3EE96C48-5ED3-44D5-8E70-5A7B8A00EAF2}"/>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2666;p67">
                <a:extLst>
                  <a:ext uri="{FF2B5EF4-FFF2-40B4-BE49-F238E27FC236}">
                    <a16:creationId xmlns:a16="http://schemas.microsoft.com/office/drawing/2014/main" id="{028C6FA1-580A-45F1-BD7B-DAFB55727822}"/>
                  </a:ext>
                </a:extLst>
              </p:cNvPr>
              <p:cNvGrpSpPr/>
              <p:nvPr/>
            </p:nvGrpSpPr>
            <p:grpSpPr>
              <a:xfrm>
                <a:off x="5296908" y="3937355"/>
                <a:ext cx="37783" cy="32380"/>
                <a:chOff x="5296908" y="3937355"/>
                <a:chExt cx="37783" cy="32380"/>
              </a:xfrm>
            </p:grpSpPr>
            <p:sp>
              <p:nvSpPr>
                <p:cNvPr id="821" name="Google Shape;2667;p67">
                  <a:extLst>
                    <a:ext uri="{FF2B5EF4-FFF2-40B4-BE49-F238E27FC236}">
                      <a16:creationId xmlns:a16="http://schemas.microsoft.com/office/drawing/2014/main" id="{A2CD037F-9E85-4285-9D0F-2D5EB756999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68;p67">
                  <a:extLst>
                    <a:ext uri="{FF2B5EF4-FFF2-40B4-BE49-F238E27FC236}">
                      <a16:creationId xmlns:a16="http://schemas.microsoft.com/office/drawing/2014/main" id="{17E4F153-524E-458C-8E26-B92A16116622}"/>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2669;p67">
              <a:extLst>
                <a:ext uri="{FF2B5EF4-FFF2-40B4-BE49-F238E27FC236}">
                  <a16:creationId xmlns:a16="http://schemas.microsoft.com/office/drawing/2014/main" id="{AE34B785-2B26-4971-BA3E-1FC66C59D67F}"/>
                </a:ext>
              </a:extLst>
            </p:cNvPr>
            <p:cNvGrpSpPr/>
            <p:nvPr/>
          </p:nvGrpSpPr>
          <p:grpSpPr>
            <a:xfrm>
              <a:off x="4724163" y="3119631"/>
              <a:ext cx="120838" cy="84218"/>
              <a:chOff x="4724163" y="3119631"/>
              <a:chExt cx="120838" cy="84218"/>
            </a:xfrm>
          </p:grpSpPr>
          <p:grpSp>
            <p:nvGrpSpPr>
              <p:cNvPr id="803" name="Google Shape;2670;p67">
                <a:extLst>
                  <a:ext uri="{FF2B5EF4-FFF2-40B4-BE49-F238E27FC236}">
                    <a16:creationId xmlns:a16="http://schemas.microsoft.com/office/drawing/2014/main" id="{68E240C5-86E7-4D0B-B1CF-DB0A4E9111D1}"/>
                  </a:ext>
                </a:extLst>
              </p:cNvPr>
              <p:cNvGrpSpPr/>
              <p:nvPr/>
            </p:nvGrpSpPr>
            <p:grpSpPr>
              <a:xfrm>
                <a:off x="4746712" y="3132773"/>
                <a:ext cx="86869" cy="56424"/>
                <a:chOff x="4746712" y="3132773"/>
                <a:chExt cx="86869" cy="56424"/>
              </a:xfrm>
            </p:grpSpPr>
            <p:sp>
              <p:nvSpPr>
                <p:cNvPr id="816" name="Google Shape;2671;p67">
                  <a:extLst>
                    <a:ext uri="{FF2B5EF4-FFF2-40B4-BE49-F238E27FC236}">
                      <a16:creationId xmlns:a16="http://schemas.microsoft.com/office/drawing/2014/main" id="{01D7519B-73A8-45C4-9731-90E8AAD51EA9}"/>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72;p67">
                  <a:extLst>
                    <a:ext uri="{FF2B5EF4-FFF2-40B4-BE49-F238E27FC236}">
                      <a16:creationId xmlns:a16="http://schemas.microsoft.com/office/drawing/2014/main" id="{E5585084-6FB3-4F8A-9876-70A71F327C5C}"/>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2673;p67">
                <a:extLst>
                  <a:ext uri="{FF2B5EF4-FFF2-40B4-BE49-F238E27FC236}">
                    <a16:creationId xmlns:a16="http://schemas.microsoft.com/office/drawing/2014/main" id="{FA1EEED2-9751-4EF9-AA0A-F4BDD3A83C27}"/>
                  </a:ext>
                </a:extLst>
              </p:cNvPr>
              <p:cNvGrpSpPr/>
              <p:nvPr/>
            </p:nvGrpSpPr>
            <p:grpSpPr>
              <a:xfrm>
                <a:off x="4773634" y="3143336"/>
                <a:ext cx="37776" cy="32451"/>
                <a:chOff x="4773634" y="3143336"/>
                <a:chExt cx="37776" cy="32451"/>
              </a:xfrm>
            </p:grpSpPr>
            <p:sp>
              <p:nvSpPr>
                <p:cNvPr id="814" name="Google Shape;2674;p67">
                  <a:extLst>
                    <a:ext uri="{FF2B5EF4-FFF2-40B4-BE49-F238E27FC236}">
                      <a16:creationId xmlns:a16="http://schemas.microsoft.com/office/drawing/2014/main" id="{EC2881AE-11AB-4F05-AC34-545BB7250E8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75;p67">
                  <a:extLst>
                    <a:ext uri="{FF2B5EF4-FFF2-40B4-BE49-F238E27FC236}">
                      <a16:creationId xmlns:a16="http://schemas.microsoft.com/office/drawing/2014/main" id="{E9094FB8-40E1-4B41-876F-A0FF93D6DEC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2676;p67">
                <a:extLst>
                  <a:ext uri="{FF2B5EF4-FFF2-40B4-BE49-F238E27FC236}">
                    <a16:creationId xmlns:a16="http://schemas.microsoft.com/office/drawing/2014/main" id="{49AA7913-03E4-42CE-A7BF-B3ED18D167FB}"/>
                  </a:ext>
                </a:extLst>
              </p:cNvPr>
              <p:cNvGrpSpPr/>
              <p:nvPr/>
            </p:nvGrpSpPr>
            <p:grpSpPr>
              <a:xfrm>
                <a:off x="4724163" y="3131248"/>
                <a:ext cx="37776" cy="32459"/>
                <a:chOff x="4724163" y="3131248"/>
                <a:chExt cx="37776" cy="32459"/>
              </a:xfrm>
            </p:grpSpPr>
            <p:sp>
              <p:nvSpPr>
                <p:cNvPr id="812" name="Google Shape;2677;p67">
                  <a:extLst>
                    <a:ext uri="{FF2B5EF4-FFF2-40B4-BE49-F238E27FC236}">
                      <a16:creationId xmlns:a16="http://schemas.microsoft.com/office/drawing/2014/main" id="{09E4AEAF-E376-43EF-99E8-85EF7E9CE6F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78;p67">
                  <a:extLst>
                    <a:ext uri="{FF2B5EF4-FFF2-40B4-BE49-F238E27FC236}">
                      <a16:creationId xmlns:a16="http://schemas.microsoft.com/office/drawing/2014/main" id="{2A999B7A-8CE2-4947-B6CB-43860BF37D53}"/>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2679;p67">
                <a:extLst>
                  <a:ext uri="{FF2B5EF4-FFF2-40B4-BE49-F238E27FC236}">
                    <a16:creationId xmlns:a16="http://schemas.microsoft.com/office/drawing/2014/main" id="{024D276D-ED71-4C4E-8F04-4E39EAFF9CE3}"/>
                  </a:ext>
                </a:extLst>
              </p:cNvPr>
              <p:cNvGrpSpPr/>
              <p:nvPr/>
            </p:nvGrpSpPr>
            <p:grpSpPr>
              <a:xfrm>
                <a:off x="4755081" y="3176054"/>
                <a:ext cx="32357" cy="27795"/>
                <a:chOff x="4755081" y="3176054"/>
                <a:chExt cx="32357" cy="27795"/>
              </a:xfrm>
            </p:grpSpPr>
            <p:sp>
              <p:nvSpPr>
                <p:cNvPr id="810" name="Google Shape;2680;p67">
                  <a:extLst>
                    <a:ext uri="{FF2B5EF4-FFF2-40B4-BE49-F238E27FC236}">
                      <a16:creationId xmlns:a16="http://schemas.microsoft.com/office/drawing/2014/main" id="{59A9BB72-703B-42A6-B95F-1E64D7647A46}"/>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81;p67">
                  <a:extLst>
                    <a:ext uri="{FF2B5EF4-FFF2-40B4-BE49-F238E27FC236}">
                      <a16:creationId xmlns:a16="http://schemas.microsoft.com/office/drawing/2014/main" id="{3D69BBC0-C6D3-4FD7-A232-6CD217A67C3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2682;p67">
                <a:extLst>
                  <a:ext uri="{FF2B5EF4-FFF2-40B4-BE49-F238E27FC236}">
                    <a16:creationId xmlns:a16="http://schemas.microsoft.com/office/drawing/2014/main" id="{1DD9A3B6-3B57-4614-A115-8DAB0601613D}"/>
                  </a:ext>
                </a:extLst>
              </p:cNvPr>
              <p:cNvGrpSpPr/>
              <p:nvPr/>
            </p:nvGrpSpPr>
            <p:grpSpPr>
              <a:xfrm>
                <a:off x="4812550" y="3119631"/>
                <a:ext cx="32451" cy="27803"/>
                <a:chOff x="4812550" y="3119631"/>
                <a:chExt cx="32451" cy="27803"/>
              </a:xfrm>
            </p:grpSpPr>
            <p:sp>
              <p:nvSpPr>
                <p:cNvPr id="808" name="Google Shape;2683;p67">
                  <a:extLst>
                    <a:ext uri="{FF2B5EF4-FFF2-40B4-BE49-F238E27FC236}">
                      <a16:creationId xmlns:a16="http://schemas.microsoft.com/office/drawing/2014/main" id="{0E6E3C6A-0DF2-4587-B34B-3C607C629EC2}"/>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84;p67">
                  <a:extLst>
                    <a:ext uri="{FF2B5EF4-FFF2-40B4-BE49-F238E27FC236}">
                      <a16:creationId xmlns:a16="http://schemas.microsoft.com/office/drawing/2014/main" id="{60260D8D-A0A9-4E42-B9D8-8EF83FAB1AE8}"/>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685;p67">
              <a:extLst>
                <a:ext uri="{FF2B5EF4-FFF2-40B4-BE49-F238E27FC236}">
                  <a16:creationId xmlns:a16="http://schemas.microsoft.com/office/drawing/2014/main" id="{C5FE4045-9FA1-4963-A6B8-A4E5AA80E903}"/>
                </a:ext>
              </a:extLst>
            </p:cNvPr>
            <p:cNvGrpSpPr/>
            <p:nvPr/>
          </p:nvGrpSpPr>
          <p:grpSpPr>
            <a:xfrm>
              <a:off x="5382826" y="4027197"/>
              <a:ext cx="268967" cy="250422"/>
              <a:chOff x="5382826" y="4027197"/>
              <a:chExt cx="268967" cy="250422"/>
            </a:xfrm>
          </p:grpSpPr>
          <p:grpSp>
            <p:nvGrpSpPr>
              <p:cNvPr id="775" name="Google Shape;2686;p67">
                <a:extLst>
                  <a:ext uri="{FF2B5EF4-FFF2-40B4-BE49-F238E27FC236}">
                    <a16:creationId xmlns:a16="http://schemas.microsoft.com/office/drawing/2014/main" id="{9C1A253E-5F0C-4D19-8D99-821BF1FD3C96}"/>
                  </a:ext>
                </a:extLst>
              </p:cNvPr>
              <p:cNvGrpSpPr/>
              <p:nvPr/>
            </p:nvGrpSpPr>
            <p:grpSpPr>
              <a:xfrm>
                <a:off x="5405280" y="4042510"/>
                <a:ext cx="237570" cy="218647"/>
                <a:chOff x="5405280" y="4042510"/>
                <a:chExt cx="237570" cy="218647"/>
              </a:xfrm>
            </p:grpSpPr>
            <p:sp>
              <p:nvSpPr>
                <p:cNvPr id="797" name="Google Shape;2687;p67">
                  <a:extLst>
                    <a:ext uri="{FF2B5EF4-FFF2-40B4-BE49-F238E27FC236}">
                      <a16:creationId xmlns:a16="http://schemas.microsoft.com/office/drawing/2014/main" id="{1E9DB9D4-3D5F-4A81-9979-9B8E5219E76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688;p67">
                  <a:extLst>
                    <a:ext uri="{FF2B5EF4-FFF2-40B4-BE49-F238E27FC236}">
                      <a16:creationId xmlns:a16="http://schemas.microsoft.com/office/drawing/2014/main" id="{3741EE44-78AF-45B8-8CC8-600EEBE23FE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689;p67">
                  <a:extLst>
                    <a:ext uri="{FF2B5EF4-FFF2-40B4-BE49-F238E27FC236}">
                      <a16:creationId xmlns:a16="http://schemas.microsoft.com/office/drawing/2014/main" id="{764C5D07-D4DA-4258-80C0-B9B89A01E864}"/>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690;p67">
                  <a:extLst>
                    <a:ext uri="{FF2B5EF4-FFF2-40B4-BE49-F238E27FC236}">
                      <a16:creationId xmlns:a16="http://schemas.microsoft.com/office/drawing/2014/main" id="{562AF51A-920A-4C63-B18C-B3F2DA22A9C4}"/>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691;p67">
                  <a:extLst>
                    <a:ext uri="{FF2B5EF4-FFF2-40B4-BE49-F238E27FC236}">
                      <a16:creationId xmlns:a16="http://schemas.microsoft.com/office/drawing/2014/main" id="{5037A79B-CD9C-47C4-8AF3-31AADC26F7AE}"/>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692;p67">
                  <a:extLst>
                    <a:ext uri="{FF2B5EF4-FFF2-40B4-BE49-F238E27FC236}">
                      <a16:creationId xmlns:a16="http://schemas.microsoft.com/office/drawing/2014/main" id="{8031B596-2F29-47D9-A711-60AE24B3ED16}"/>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2693;p67">
                <a:extLst>
                  <a:ext uri="{FF2B5EF4-FFF2-40B4-BE49-F238E27FC236}">
                    <a16:creationId xmlns:a16="http://schemas.microsoft.com/office/drawing/2014/main" id="{5C631995-CBC0-41B2-BF4B-BD6D38C1963A}"/>
                  </a:ext>
                </a:extLst>
              </p:cNvPr>
              <p:cNvGrpSpPr/>
              <p:nvPr/>
            </p:nvGrpSpPr>
            <p:grpSpPr>
              <a:xfrm>
                <a:off x="5382826" y="4125549"/>
                <a:ext cx="37776" cy="32380"/>
                <a:chOff x="5382826" y="4125549"/>
                <a:chExt cx="37776" cy="32380"/>
              </a:xfrm>
            </p:grpSpPr>
            <p:sp>
              <p:nvSpPr>
                <p:cNvPr id="795" name="Google Shape;2694;p67">
                  <a:extLst>
                    <a:ext uri="{FF2B5EF4-FFF2-40B4-BE49-F238E27FC236}">
                      <a16:creationId xmlns:a16="http://schemas.microsoft.com/office/drawing/2014/main" id="{1055C37B-1FCF-48FC-9136-C5A7F1EC044B}"/>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695;p67">
                  <a:extLst>
                    <a:ext uri="{FF2B5EF4-FFF2-40B4-BE49-F238E27FC236}">
                      <a16:creationId xmlns:a16="http://schemas.microsoft.com/office/drawing/2014/main" id="{F3DF5079-05D9-4336-84FA-652D9572E873}"/>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2696;p67">
                <a:extLst>
                  <a:ext uri="{FF2B5EF4-FFF2-40B4-BE49-F238E27FC236}">
                    <a16:creationId xmlns:a16="http://schemas.microsoft.com/office/drawing/2014/main" id="{1E614854-D7A8-46D8-806B-BDB56547D60B}"/>
                  </a:ext>
                </a:extLst>
              </p:cNvPr>
              <p:cNvGrpSpPr/>
              <p:nvPr/>
            </p:nvGrpSpPr>
            <p:grpSpPr>
              <a:xfrm>
                <a:off x="5475680" y="4195587"/>
                <a:ext cx="37783" cy="32364"/>
                <a:chOff x="5475680" y="4195587"/>
                <a:chExt cx="37783" cy="32364"/>
              </a:xfrm>
            </p:grpSpPr>
            <p:sp>
              <p:nvSpPr>
                <p:cNvPr id="793" name="Google Shape;2697;p67">
                  <a:extLst>
                    <a:ext uri="{FF2B5EF4-FFF2-40B4-BE49-F238E27FC236}">
                      <a16:creationId xmlns:a16="http://schemas.microsoft.com/office/drawing/2014/main" id="{B7D2CA91-23AF-4BFE-A133-09EBD57BD68C}"/>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698;p67">
                  <a:extLst>
                    <a:ext uri="{FF2B5EF4-FFF2-40B4-BE49-F238E27FC236}">
                      <a16:creationId xmlns:a16="http://schemas.microsoft.com/office/drawing/2014/main" id="{EC52CF34-7A86-4C15-AE17-FC2DC146DA7F}"/>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2699;p67">
                <a:extLst>
                  <a:ext uri="{FF2B5EF4-FFF2-40B4-BE49-F238E27FC236}">
                    <a16:creationId xmlns:a16="http://schemas.microsoft.com/office/drawing/2014/main" id="{87639D5E-A0F6-483B-9C58-51A6F9521CF2}"/>
                  </a:ext>
                </a:extLst>
              </p:cNvPr>
              <p:cNvGrpSpPr/>
              <p:nvPr/>
            </p:nvGrpSpPr>
            <p:grpSpPr>
              <a:xfrm>
                <a:off x="5532575" y="4027197"/>
                <a:ext cx="33308" cy="32262"/>
                <a:chOff x="5532575" y="4027197"/>
                <a:chExt cx="33308" cy="32262"/>
              </a:xfrm>
            </p:grpSpPr>
            <p:sp>
              <p:nvSpPr>
                <p:cNvPr id="791" name="Google Shape;2700;p67">
                  <a:extLst>
                    <a:ext uri="{FF2B5EF4-FFF2-40B4-BE49-F238E27FC236}">
                      <a16:creationId xmlns:a16="http://schemas.microsoft.com/office/drawing/2014/main" id="{A237C044-7DA2-45E0-B232-7528FE91253A}"/>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701;p67">
                  <a:extLst>
                    <a:ext uri="{FF2B5EF4-FFF2-40B4-BE49-F238E27FC236}">
                      <a16:creationId xmlns:a16="http://schemas.microsoft.com/office/drawing/2014/main" id="{DE7E7736-E511-430A-9DC6-693F52E9FEF5}"/>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2702;p67">
                <a:extLst>
                  <a:ext uri="{FF2B5EF4-FFF2-40B4-BE49-F238E27FC236}">
                    <a16:creationId xmlns:a16="http://schemas.microsoft.com/office/drawing/2014/main" id="{00235336-ECC1-4523-B26C-7E9AD2445807}"/>
                  </a:ext>
                </a:extLst>
              </p:cNvPr>
              <p:cNvGrpSpPr/>
              <p:nvPr/>
            </p:nvGrpSpPr>
            <p:grpSpPr>
              <a:xfrm>
                <a:off x="5590706" y="4245348"/>
                <a:ext cx="33497" cy="32270"/>
                <a:chOff x="5590706" y="4245348"/>
                <a:chExt cx="33497" cy="32270"/>
              </a:xfrm>
            </p:grpSpPr>
            <p:sp>
              <p:nvSpPr>
                <p:cNvPr id="789" name="Google Shape;2703;p67">
                  <a:extLst>
                    <a:ext uri="{FF2B5EF4-FFF2-40B4-BE49-F238E27FC236}">
                      <a16:creationId xmlns:a16="http://schemas.microsoft.com/office/drawing/2014/main" id="{8414AA60-6412-4BF9-B020-6745EE1F148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704;p67">
                  <a:extLst>
                    <a:ext uri="{FF2B5EF4-FFF2-40B4-BE49-F238E27FC236}">
                      <a16:creationId xmlns:a16="http://schemas.microsoft.com/office/drawing/2014/main" id="{1FD4B9C3-9B71-4AC2-81FE-662DE61FBE0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2705;p67">
                <a:extLst>
                  <a:ext uri="{FF2B5EF4-FFF2-40B4-BE49-F238E27FC236}">
                    <a16:creationId xmlns:a16="http://schemas.microsoft.com/office/drawing/2014/main" id="{456808C2-6FCE-4EB3-B40D-260841F51418}"/>
                  </a:ext>
                </a:extLst>
              </p:cNvPr>
              <p:cNvGrpSpPr/>
              <p:nvPr/>
            </p:nvGrpSpPr>
            <p:grpSpPr>
              <a:xfrm>
                <a:off x="5618681" y="4109677"/>
                <a:ext cx="33112" cy="32357"/>
                <a:chOff x="5618681" y="4109677"/>
                <a:chExt cx="33112" cy="32357"/>
              </a:xfrm>
            </p:grpSpPr>
            <p:sp>
              <p:nvSpPr>
                <p:cNvPr id="787" name="Google Shape;2706;p67">
                  <a:extLst>
                    <a:ext uri="{FF2B5EF4-FFF2-40B4-BE49-F238E27FC236}">
                      <a16:creationId xmlns:a16="http://schemas.microsoft.com/office/drawing/2014/main" id="{6D54CF68-FEB3-4BA0-8242-886E99ADFD9A}"/>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707;p67">
                  <a:extLst>
                    <a:ext uri="{FF2B5EF4-FFF2-40B4-BE49-F238E27FC236}">
                      <a16:creationId xmlns:a16="http://schemas.microsoft.com/office/drawing/2014/main" id="{71BBBAFA-4F83-4D30-8DA8-E6376EC2919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2708;p67">
                <a:extLst>
                  <a:ext uri="{FF2B5EF4-FFF2-40B4-BE49-F238E27FC236}">
                    <a16:creationId xmlns:a16="http://schemas.microsoft.com/office/drawing/2014/main" id="{A31168C6-7F59-4CC8-95B0-39ECBBD0ADCE}"/>
                  </a:ext>
                </a:extLst>
              </p:cNvPr>
              <p:cNvGrpSpPr/>
              <p:nvPr/>
            </p:nvGrpSpPr>
            <p:grpSpPr>
              <a:xfrm>
                <a:off x="5479298" y="4128262"/>
                <a:ext cx="31405" cy="26906"/>
                <a:chOff x="5479298" y="4128262"/>
                <a:chExt cx="31405" cy="26906"/>
              </a:xfrm>
            </p:grpSpPr>
            <p:sp>
              <p:nvSpPr>
                <p:cNvPr id="785" name="Google Shape;2709;p67">
                  <a:extLst>
                    <a:ext uri="{FF2B5EF4-FFF2-40B4-BE49-F238E27FC236}">
                      <a16:creationId xmlns:a16="http://schemas.microsoft.com/office/drawing/2014/main" id="{BF810F50-8B8A-4082-AEA6-31646EC6C774}"/>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710;p67">
                  <a:extLst>
                    <a:ext uri="{FF2B5EF4-FFF2-40B4-BE49-F238E27FC236}">
                      <a16:creationId xmlns:a16="http://schemas.microsoft.com/office/drawing/2014/main" id="{3FAD1AB1-207D-423F-A9B9-1F3C1B65F625}"/>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2711;p67">
                <a:extLst>
                  <a:ext uri="{FF2B5EF4-FFF2-40B4-BE49-F238E27FC236}">
                    <a16:creationId xmlns:a16="http://schemas.microsoft.com/office/drawing/2014/main" id="{BF15FF81-B105-4809-86F4-5836C5FD7336}"/>
                  </a:ext>
                </a:extLst>
              </p:cNvPr>
              <p:cNvGrpSpPr/>
              <p:nvPr/>
            </p:nvGrpSpPr>
            <p:grpSpPr>
              <a:xfrm>
                <a:off x="5582903" y="4180116"/>
                <a:ext cx="31499" cy="26898"/>
                <a:chOff x="5582903" y="4180116"/>
                <a:chExt cx="31499" cy="26898"/>
              </a:xfrm>
            </p:grpSpPr>
            <p:sp>
              <p:nvSpPr>
                <p:cNvPr id="783" name="Google Shape;2712;p67">
                  <a:extLst>
                    <a:ext uri="{FF2B5EF4-FFF2-40B4-BE49-F238E27FC236}">
                      <a16:creationId xmlns:a16="http://schemas.microsoft.com/office/drawing/2014/main" id="{DD112748-0FA8-4484-A2C6-E234F18BA05B}"/>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713;p67">
                  <a:extLst>
                    <a:ext uri="{FF2B5EF4-FFF2-40B4-BE49-F238E27FC236}">
                      <a16:creationId xmlns:a16="http://schemas.microsoft.com/office/drawing/2014/main" id="{9A04AC2D-3563-43B7-8BCD-78D981C1FAB6}"/>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2714;p67">
              <a:extLst>
                <a:ext uri="{FF2B5EF4-FFF2-40B4-BE49-F238E27FC236}">
                  <a16:creationId xmlns:a16="http://schemas.microsoft.com/office/drawing/2014/main" id="{785BEACB-24FC-47CD-95A7-7BCB19932037}"/>
                </a:ext>
              </a:extLst>
            </p:cNvPr>
            <p:cNvGrpSpPr/>
            <p:nvPr/>
          </p:nvGrpSpPr>
          <p:grpSpPr>
            <a:xfrm>
              <a:off x="3977681" y="3230323"/>
              <a:ext cx="94584" cy="84085"/>
              <a:chOff x="3977681" y="3230323"/>
              <a:chExt cx="94584" cy="84085"/>
            </a:xfrm>
          </p:grpSpPr>
          <p:grpSp>
            <p:nvGrpSpPr>
              <p:cNvPr id="759" name="Google Shape;2715;p67">
                <a:extLst>
                  <a:ext uri="{FF2B5EF4-FFF2-40B4-BE49-F238E27FC236}">
                    <a16:creationId xmlns:a16="http://schemas.microsoft.com/office/drawing/2014/main" id="{E6714598-EDB8-4D0A-ACBB-C199E1E7BA28}"/>
                  </a:ext>
                </a:extLst>
              </p:cNvPr>
              <p:cNvGrpSpPr/>
              <p:nvPr/>
            </p:nvGrpSpPr>
            <p:grpSpPr>
              <a:xfrm>
                <a:off x="4000135" y="3243041"/>
                <a:ext cx="59570" cy="57186"/>
                <a:chOff x="4000135" y="3243041"/>
                <a:chExt cx="59570" cy="57186"/>
              </a:xfrm>
            </p:grpSpPr>
            <p:sp>
              <p:nvSpPr>
                <p:cNvPr id="772" name="Google Shape;2716;p67">
                  <a:extLst>
                    <a:ext uri="{FF2B5EF4-FFF2-40B4-BE49-F238E27FC236}">
                      <a16:creationId xmlns:a16="http://schemas.microsoft.com/office/drawing/2014/main" id="{AA8210C5-794C-424B-B515-C10CB1895C35}"/>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717;p67">
                  <a:extLst>
                    <a:ext uri="{FF2B5EF4-FFF2-40B4-BE49-F238E27FC236}">
                      <a16:creationId xmlns:a16="http://schemas.microsoft.com/office/drawing/2014/main" id="{3E0F3263-1908-42B8-94E4-DE4C5E057988}"/>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718;p67">
                  <a:extLst>
                    <a:ext uri="{FF2B5EF4-FFF2-40B4-BE49-F238E27FC236}">
                      <a16:creationId xmlns:a16="http://schemas.microsoft.com/office/drawing/2014/main" id="{BE9600C9-F1C4-4CCC-8C9C-2FE8C32ED3AD}"/>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2719;p67">
                <a:extLst>
                  <a:ext uri="{FF2B5EF4-FFF2-40B4-BE49-F238E27FC236}">
                    <a16:creationId xmlns:a16="http://schemas.microsoft.com/office/drawing/2014/main" id="{C3991CD6-99BC-49A8-BA68-C633D14BA91B}"/>
                  </a:ext>
                </a:extLst>
              </p:cNvPr>
              <p:cNvGrpSpPr/>
              <p:nvPr/>
            </p:nvGrpSpPr>
            <p:grpSpPr>
              <a:xfrm>
                <a:off x="3977681" y="3245872"/>
                <a:ext cx="37783" cy="32380"/>
                <a:chOff x="3977681" y="3245872"/>
                <a:chExt cx="37783" cy="32380"/>
              </a:xfrm>
            </p:grpSpPr>
            <p:sp>
              <p:nvSpPr>
                <p:cNvPr id="770" name="Google Shape;2720;p67">
                  <a:extLst>
                    <a:ext uri="{FF2B5EF4-FFF2-40B4-BE49-F238E27FC236}">
                      <a16:creationId xmlns:a16="http://schemas.microsoft.com/office/drawing/2014/main" id="{0039C095-3312-4351-8995-E3471AB516E2}"/>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721;p67">
                  <a:extLst>
                    <a:ext uri="{FF2B5EF4-FFF2-40B4-BE49-F238E27FC236}">
                      <a16:creationId xmlns:a16="http://schemas.microsoft.com/office/drawing/2014/main" id="{1DBA2F91-7C2A-497B-B73D-228953261D95}"/>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2722;p67">
                <a:extLst>
                  <a:ext uri="{FF2B5EF4-FFF2-40B4-BE49-F238E27FC236}">
                    <a16:creationId xmlns:a16="http://schemas.microsoft.com/office/drawing/2014/main" id="{6D4931E1-17B3-4586-9529-E5479729A3EC}"/>
                  </a:ext>
                </a:extLst>
              </p:cNvPr>
              <p:cNvGrpSpPr/>
              <p:nvPr/>
            </p:nvGrpSpPr>
            <p:grpSpPr>
              <a:xfrm>
                <a:off x="4040860" y="3262672"/>
                <a:ext cx="31405" cy="27001"/>
                <a:chOff x="4040860" y="3262672"/>
                <a:chExt cx="31405" cy="27001"/>
              </a:xfrm>
            </p:grpSpPr>
            <p:sp>
              <p:nvSpPr>
                <p:cNvPr id="768" name="Google Shape;2723;p67">
                  <a:extLst>
                    <a:ext uri="{FF2B5EF4-FFF2-40B4-BE49-F238E27FC236}">
                      <a16:creationId xmlns:a16="http://schemas.microsoft.com/office/drawing/2014/main" id="{7976EBFD-0048-457A-891D-29FF097F3AA1}"/>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724;p67">
                  <a:extLst>
                    <a:ext uri="{FF2B5EF4-FFF2-40B4-BE49-F238E27FC236}">
                      <a16:creationId xmlns:a16="http://schemas.microsoft.com/office/drawing/2014/main" id="{9025071B-A83F-46CA-A627-1AA832FF36CC}"/>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2725;p67">
                <a:extLst>
                  <a:ext uri="{FF2B5EF4-FFF2-40B4-BE49-F238E27FC236}">
                    <a16:creationId xmlns:a16="http://schemas.microsoft.com/office/drawing/2014/main" id="{EC509747-C104-4514-8BD1-52C08A699206}"/>
                  </a:ext>
                </a:extLst>
              </p:cNvPr>
              <p:cNvGrpSpPr/>
              <p:nvPr/>
            </p:nvGrpSpPr>
            <p:grpSpPr>
              <a:xfrm>
                <a:off x="4021072" y="3230323"/>
                <a:ext cx="31397" cy="26906"/>
                <a:chOff x="4021072" y="3230323"/>
                <a:chExt cx="31397" cy="26906"/>
              </a:xfrm>
            </p:grpSpPr>
            <p:sp>
              <p:nvSpPr>
                <p:cNvPr id="766" name="Google Shape;2726;p67">
                  <a:extLst>
                    <a:ext uri="{FF2B5EF4-FFF2-40B4-BE49-F238E27FC236}">
                      <a16:creationId xmlns:a16="http://schemas.microsoft.com/office/drawing/2014/main" id="{E1AC08F3-3776-441C-A6C1-8E9E24EB387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727;p67">
                  <a:extLst>
                    <a:ext uri="{FF2B5EF4-FFF2-40B4-BE49-F238E27FC236}">
                      <a16:creationId xmlns:a16="http://schemas.microsoft.com/office/drawing/2014/main" id="{45F417D8-6EA9-4622-A03A-AE30499A3C0F}"/>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2728;p67">
                <a:extLst>
                  <a:ext uri="{FF2B5EF4-FFF2-40B4-BE49-F238E27FC236}">
                    <a16:creationId xmlns:a16="http://schemas.microsoft.com/office/drawing/2014/main" id="{E56FCEB3-8548-4B1E-A65C-BB1A9F36E83C}"/>
                  </a:ext>
                </a:extLst>
              </p:cNvPr>
              <p:cNvGrpSpPr/>
              <p:nvPr/>
            </p:nvGrpSpPr>
            <p:grpSpPr>
              <a:xfrm>
                <a:off x="4001472" y="3287462"/>
                <a:ext cx="31499" cy="26945"/>
                <a:chOff x="4001472" y="3287462"/>
                <a:chExt cx="31499" cy="26945"/>
              </a:xfrm>
            </p:grpSpPr>
            <p:sp>
              <p:nvSpPr>
                <p:cNvPr id="764" name="Google Shape;2729;p67">
                  <a:extLst>
                    <a:ext uri="{FF2B5EF4-FFF2-40B4-BE49-F238E27FC236}">
                      <a16:creationId xmlns:a16="http://schemas.microsoft.com/office/drawing/2014/main" id="{3EEE5D3D-C1FE-4932-921E-E040792A9C0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730;p67">
                  <a:extLst>
                    <a:ext uri="{FF2B5EF4-FFF2-40B4-BE49-F238E27FC236}">
                      <a16:creationId xmlns:a16="http://schemas.microsoft.com/office/drawing/2014/main" id="{F8E3DE67-5CE8-4BE9-9888-3F780A6D87F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2731;p67">
              <a:extLst>
                <a:ext uri="{FF2B5EF4-FFF2-40B4-BE49-F238E27FC236}">
                  <a16:creationId xmlns:a16="http://schemas.microsoft.com/office/drawing/2014/main" id="{632BA5D9-2CEE-4906-9EA1-0F4E7FD2BC3C}"/>
                </a:ext>
              </a:extLst>
            </p:cNvPr>
            <p:cNvGrpSpPr/>
            <p:nvPr/>
          </p:nvGrpSpPr>
          <p:grpSpPr>
            <a:xfrm>
              <a:off x="4084715" y="3258865"/>
              <a:ext cx="184961" cy="137268"/>
              <a:chOff x="4084715" y="3258865"/>
              <a:chExt cx="184961" cy="137268"/>
            </a:xfrm>
          </p:grpSpPr>
          <p:grpSp>
            <p:nvGrpSpPr>
              <p:cNvPr id="736" name="Google Shape;2732;p67">
                <a:extLst>
                  <a:ext uri="{FF2B5EF4-FFF2-40B4-BE49-F238E27FC236}">
                    <a16:creationId xmlns:a16="http://schemas.microsoft.com/office/drawing/2014/main" id="{D0D92D22-89E0-48F0-8DFD-68E35205812B}"/>
                  </a:ext>
                </a:extLst>
              </p:cNvPr>
              <p:cNvGrpSpPr/>
              <p:nvPr/>
            </p:nvGrpSpPr>
            <p:grpSpPr>
              <a:xfrm>
                <a:off x="4107453" y="3271583"/>
                <a:ext cx="153470" cy="110275"/>
                <a:chOff x="4107453" y="3271583"/>
                <a:chExt cx="153470" cy="110275"/>
              </a:xfrm>
            </p:grpSpPr>
            <p:sp>
              <p:nvSpPr>
                <p:cNvPr id="755" name="Google Shape;2733;p67">
                  <a:extLst>
                    <a:ext uri="{FF2B5EF4-FFF2-40B4-BE49-F238E27FC236}">
                      <a16:creationId xmlns:a16="http://schemas.microsoft.com/office/drawing/2014/main" id="{CB6BEDA4-1C98-41D4-B0CC-13E93F46A018}"/>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734;p67">
                  <a:extLst>
                    <a:ext uri="{FF2B5EF4-FFF2-40B4-BE49-F238E27FC236}">
                      <a16:creationId xmlns:a16="http://schemas.microsoft.com/office/drawing/2014/main" id="{B241DD27-700C-4D39-A6BE-4BCE0B4E7A7C}"/>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735;p67">
                  <a:extLst>
                    <a:ext uri="{FF2B5EF4-FFF2-40B4-BE49-F238E27FC236}">
                      <a16:creationId xmlns:a16="http://schemas.microsoft.com/office/drawing/2014/main" id="{61A8AE24-EBE0-4708-89A6-1E8C0366E94C}"/>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736;p67">
                  <a:extLst>
                    <a:ext uri="{FF2B5EF4-FFF2-40B4-BE49-F238E27FC236}">
                      <a16:creationId xmlns:a16="http://schemas.microsoft.com/office/drawing/2014/main" id="{7598C687-75E4-4200-BA82-0BC74EA33FFE}"/>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2737;p67">
                <a:extLst>
                  <a:ext uri="{FF2B5EF4-FFF2-40B4-BE49-F238E27FC236}">
                    <a16:creationId xmlns:a16="http://schemas.microsoft.com/office/drawing/2014/main" id="{92965010-8DD6-4202-A739-2366654D3A1D}"/>
                  </a:ext>
                </a:extLst>
              </p:cNvPr>
              <p:cNvGrpSpPr/>
              <p:nvPr/>
            </p:nvGrpSpPr>
            <p:grpSpPr>
              <a:xfrm>
                <a:off x="4136947" y="3258865"/>
                <a:ext cx="31499" cy="27001"/>
                <a:chOff x="4136947" y="3258865"/>
                <a:chExt cx="31499" cy="27001"/>
              </a:xfrm>
            </p:grpSpPr>
            <p:sp>
              <p:nvSpPr>
                <p:cNvPr id="753" name="Google Shape;2738;p67">
                  <a:extLst>
                    <a:ext uri="{FF2B5EF4-FFF2-40B4-BE49-F238E27FC236}">
                      <a16:creationId xmlns:a16="http://schemas.microsoft.com/office/drawing/2014/main" id="{FC2AF994-6F05-4519-8D9F-08DF0528A4B5}"/>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739;p67">
                  <a:extLst>
                    <a:ext uri="{FF2B5EF4-FFF2-40B4-BE49-F238E27FC236}">
                      <a16:creationId xmlns:a16="http://schemas.microsoft.com/office/drawing/2014/main" id="{925E4C93-426F-41F4-AE37-3E92D38424C8}"/>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2740;p67">
                <a:extLst>
                  <a:ext uri="{FF2B5EF4-FFF2-40B4-BE49-F238E27FC236}">
                    <a16:creationId xmlns:a16="http://schemas.microsoft.com/office/drawing/2014/main" id="{31CE87CA-2768-4545-BFDC-2AFC703C9F65}"/>
                  </a:ext>
                </a:extLst>
              </p:cNvPr>
              <p:cNvGrpSpPr/>
              <p:nvPr/>
            </p:nvGrpSpPr>
            <p:grpSpPr>
              <a:xfrm>
                <a:off x="4084715" y="3266478"/>
                <a:ext cx="31468" cy="26898"/>
                <a:chOff x="4084715" y="3266478"/>
                <a:chExt cx="31468" cy="26898"/>
              </a:xfrm>
            </p:grpSpPr>
            <p:sp>
              <p:nvSpPr>
                <p:cNvPr id="751" name="Google Shape;2741;p67">
                  <a:extLst>
                    <a:ext uri="{FF2B5EF4-FFF2-40B4-BE49-F238E27FC236}">
                      <a16:creationId xmlns:a16="http://schemas.microsoft.com/office/drawing/2014/main" id="{952406E4-BD31-4502-ADF8-73ECC5E8DA1B}"/>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742;p67">
                  <a:extLst>
                    <a:ext uri="{FF2B5EF4-FFF2-40B4-BE49-F238E27FC236}">
                      <a16:creationId xmlns:a16="http://schemas.microsoft.com/office/drawing/2014/main" id="{7AFBE363-E15F-4737-BD05-4E7CC0CEF58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2743;p67">
                <a:extLst>
                  <a:ext uri="{FF2B5EF4-FFF2-40B4-BE49-F238E27FC236}">
                    <a16:creationId xmlns:a16="http://schemas.microsoft.com/office/drawing/2014/main" id="{916B9B08-9A23-4647-BB53-451EE088FB62}"/>
                  </a:ext>
                </a:extLst>
              </p:cNvPr>
              <p:cNvGrpSpPr/>
              <p:nvPr/>
            </p:nvGrpSpPr>
            <p:grpSpPr>
              <a:xfrm>
                <a:off x="4159213" y="3279849"/>
                <a:ext cx="31405" cy="26945"/>
                <a:chOff x="4159213" y="3279849"/>
                <a:chExt cx="31405" cy="26945"/>
              </a:xfrm>
            </p:grpSpPr>
            <p:sp>
              <p:nvSpPr>
                <p:cNvPr id="749" name="Google Shape;2744;p67">
                  <a:extLst>
                    <a:ext uri="{FF2B5EF4-FFF2-40B4-BE49-F238E27FC236}">
                      <a16:creationId xmlns:a16="http://schemas.microsoft.com/office/drawing/2014/main" id="{75705FE7-ACF1-4D41-92AA-539319B1AA2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745;p67">
                  <a:extLst>
                    <a:ext uri="{FF2B5EF4-FFF2-40B4-BE49-F238E27FC236}">
                      <a16:creationId xmlns:a16="http://schemas.microsoft.com/office/drawing/2014/main" id="{CE6667C0-B016-49EE-AA22-FFFFA1AB77E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2746;p67">
                <a:extLst>
                  <a:ext uri="{FF2B5EF4-FFF2-40B4-BE49-F238E27FC236}">
                    <a16:creationId xmlns:a16="http://schemas.microsoft.com/office/drawing/2014/main" id="{336A5C8F-92D1-4A78-9F70-E7D28152ED11}"/>
                  </a:ext>
                </a:extLst>
              </p:cNvPr>
              <p:cNvGrpSpPr/>
              <p:nvPr/>
            </p:nvGrpSpPr>
            <p:grpSpPr>
              <a:xfrm>
                <a:off x="4201550" y="3266502"/>
                <a:ext cx="31405" cy="26883"/>
                <a:chOff x="4201550" y="3266502"/>
                <a:chExt cx="31405" cy="26883"/>
              </a:xfrm>
            </p:grpSpPr>
            <p:sp>
              <p:nvSpPr>
                <p:cNvPr id="747" name="Google Shape;2747;p67">
                  <a:extLst>
                    <a:ext uri="{FF2B5EF4-FFF2-40B4-BE49-F238E27FC236}">
                      <a16:creationId xmlns:a16="http://schemas.microsoft.com/office/drawing/2014/main" id="{5E01C7DC-5FD7-40D2-BDCA-10F8AA3F8A6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748;p67">
                  <a:extLst>
                    <a:ext uri="{FF2B5EF4-FFF2-40B4-BE49-F238E27FC236}">
                      <a16:creationId xmlns:a16="http://schemas.microsoft.com/office/drawing/2014/main" id="{AAB75568-BD9B-4C5D-BEA0-A3AF160961C1}"/>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2749;p67">
                <a:extLst>
                  <a:ext uri="{FF2B5EF4-FFF2-40B4-BE49-F238E27FC236}">
                    <a16:creationId xmlns:a16="http://schemas.microsoft.com/office/drawing/2014/main" id="{32DB4CB4-9CD3-4B18-BCB7-75E506B6A73E}"/>
                  </a:ext>
                </a:extLst>
              </p:cNvPr>
              <p:cNvGrpSpPr/>
              <p:nvPr/>
            </p:nvGrpSpPr>
            <p:grpSpPr>
              <a:xfrm>
                <a:off x="4201550" y="3338278"/>
                <a:ext cx="31405" cy="26930"/>
                <a:chOff x="4201550" y="3338278"/>
                <a:chExt cx="31405" cy="26930"/>
              </a:xfrm>
            </p:grpSpPr>
            <p:sp>
              <p:nvSpPr>
                <p:cNvPr id="745" name="Google Shape;2750;p67">
                  <a:extLst>
                    <a:ext uri="{FF2B5EF4-FFF2-40B4-BE49-F238E27FC236}">
                      <a16:creationId xmlns:a16="http://schemas.microsoft.com/office/drawing/2014/main" id="{27610522-E635-489A-9B37-A8FB57B35C17}"/>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751;p67">
                  <a:extLst>
                    <a:ext uri="{FF2B5EF4-FFF2-40B4-BE49-F238E27FC236}">
                      <a16:creationId xmlns:a16="http://schemas.microsoft.com/office/drawing/2014/main" id="{D94806DE-5907-432A-8C69-61EFF6020DCC}"/>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2752;p67">
                <a:extLst>
                  <a:ext uri="{FF2B5EF4-FFF2-40B4-BE49-F238E27FC236}">
                    <a16:creationId xmlns:a16="http://schemas.microsoft.com/office/drawing/2014/main" id="{ECC28B18-2430-4A7D-87C4-CB437D9A8675}"/>
                  </a:ext>
                </a:extLst>
              </p:cNvPr>
              <p:cNvGrpSpPr/>
              <p:nvPr/>
            </p:nvGrpSpPr>
            <p:grpSpPr>
              <a:xfrm>
                <a:off x="4238272" y="3369132"/>
                <a:ext cx="31405" cy="27001"/>
                <a:chOff x="4238272" y="3369132"/>
                <a:chExt cx="31405" cy="27001"/>
              </a:xfrm>
            </p:grpSpPr>
            <p:sp>
              <p:nvSpPr>
                <p:cNvPr id="743" name="Google Shape;2753;p67">
                  <a:extLst>
                    <a:ext uri="{FF2B5EF4-FFF2-40B4-BE49-F238E27FC236}">
                      <a16:creationId xmlns:a16="http://schemas.microsoft.com/office/drawing/2014/main" id="{D4A444AB-A190-4808-90FE-FAC3B43F664A}"/>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754;p67">
                  <a:extLst>
                    <a:ext uri="{FF2B5EF4-FFF2-40B4-BE49-F238E27FC236}">
                      <a16:creationId xmlns:a16="http://schemas.microsoft.com/office/drawing/2014/main" id="{34693D1F-C428-47D7-BC1D-E3A31342A9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755;p67">
              <a:extLst>
                <a:ext uri="{FF2B5EF4-FFF2-40B4-BE49-F238E27FC236}">
                  <a16:creationId xmlns:a16="http://schemas.microsoft.com/office/drawing/2014/main" id="{392DF4AF-0D35-490B-8A8B-5CB375E4A934}"/>
                </a:ext>
              </a:extLst>
            </p:cNvPr>
            <p:cNvGrpSpPr/>
            <p:nvPr/>
          </p:nvGrpSpPr>
          <p:grpSpPr>
            <a:xfrm>
              <a:off x="4068639" y="3200169"/>
              <a:ext cx="77643" cy="37272"/>
              <a:chOff x="4068639" y="3200169"/>
              <a:chExt cx="77643" cy="37272"/>
            </a:xfrm>
          </p:grpSpPr>
          <p:sp>
            <p:nvSpPr>
              <p:cNvPr id="729" name="Google Shape;2756;p67">
                <a:extLst>
                  <a:ext uri="{FF2B5EF4-FFF2-40B4-BE49-F238E27FC236}">
                    <a16:creationId xmlns:a16="http://schemas.microsoft.com/office/drawing/2014/main" id="{C63F895F-9628-44B8-86B5-136A16398643}"/>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2757;p67">
                <a:extLst>
                  <a:ext uri="{FF2B5EF4-FFF2-40B4-BE49-F238E27FC236}">
                    <a16:creationId xmlns:a16="http://schemas.microsoft.com/office/drawing/2014/main" id="{3A4E29E6-E6ED-4488-A226-625A8CAEAD8F}"/>
                  </a:ext>
                </a:extLst>
              </p:cNvPr>
              <p:cNvGrpSpPr/>
              <p:nvPr/>
            </p:nvGrpSpPr>
            <p:grpSpPr>
              <a:xfrm>
                <a:off x="4114878" y="3200169"/>
                <a:ext cx="31405" cy="26993"/>
                <a:chOff x="4114878" y="3200169"/>
                <a:chExt cx="31405" cy="26993"/>
              </a:xfrm>
            </p:grpSpPr>
            <p:sp>
              <p:nvSpPr>
                <p:cNvPr id="734" name="Google Shape;2758;p67">
                  <a:extLst>
                    <a:ext uri="{FF2B5EF4-FFF2-40B4-BE49-F238E27FC236}">
                      <a16:creationId xmlns:a16="http://schemas.microsoft.com/office/drawing/2014/main" id="{F97B7B79-B3BF-49EB-9DF6-57D0CA8E024F}"/>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759;p67">
                  <a:extLst>
                    <a:ext uri="{FF2B5EF4-FFF2-40B4-BE49-F238E27FC236}">
                      <a16:creationId xmlns:a16="http://schemas.microsoft.com/office/drawing/2014/main" id="{C55672D6-7247-43DE-8BF5-1E1B19268A70}"/>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2760;p67">
                <a:extLst>
                  <a:ext uri="{FF2B5EF4-FFF2-40B4-BE49-F238E27FC236}">
                    <a16:creationId xmlns:a16="http://schemas.microsoft.com/office/drawing/2014/main" id="{4A0851EF-9533-4B6D-A2F8-C05FCB4ACD85}"/>
                  </a:ext>
                </a:extLst>
              </p:cNvPr>
              <p:cNvGrpSpPr/>
              <p:nvPr/>
            </p:nvGrpSpPr>
            <p:grpSpPr>
              <a:xfrm>
                <a:off x="4068639" y="3210535"/>
                <a:ext cx="31499" cy="26906"/>
                <a:chOff x="4068639" y="3210535"/>
                <a:chExt cx="31499" cy="26906"/>
              </a:xfrm>
            </p:grpSpPr>
            <p:sp>
              <p:nvSpPr>
                <p:cNvPr id="732" name="Google Shape;2761;p67">
                  <a:extLst>
                    <a:ext uri="{FF2B5EF4-FFF2-40B4-BE49-F238E27FC236}">
                      <a16:creationId xmlns:a16="http://schemas.microsoft.com/office/drawing/2014/main" id="{D94E74C2-7E66-4A83-B3C3-F56D4FDE1C86}"/>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762;p67">
                  <a:extLst>
                    <a:ext uri="{FF2B5EF4-FFF2-40B4-BE49-F238E27FC236}">
                      <a16:creationId xmlns:a16="http://schemas.microsoft.com/office/drawing/2014/main" id="{1292BBF9-01AF-490A-AE0C-3C3A62690855}"/>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763;p67">
              <a:extLst>
                <a:ext uri="{FF2B5EF4-FFF2-40B4-BE49-F238E27FC236}">
                  <a16:creationId xmlns:a16="http://schemas.microsoft.com/office/drawing/2014/main" id="{AB7BEDEA-ABB7-4BCD-A72F-F77633859869}"/>
                </a:ext>
              </a:extLst>
            </p:cNvPr>
            <p:cNvGrpSpPr/>
            <p:nvPr/>
          </p:nvGrpSpPr>
          <p:grpSpPr>
            <a:xfrm>
              <a:off x="3869702" y="3066935"/>
              <a:ext cx="382664" cy="190294"/>
              <a:chOff x="3869702" y="3066935"/>
              <a:chExt cx="382664" cy="190294"/>
            </a:xfrm>
          </p:grpSpPr>
          <p:grpSp>
            <p:nvGrpSpPr>
              <p:cNvPr id="695" name="Google Shape;2764;p67">
                <a:extLst>
                  <a:ext uri="{FF2B5EF4-FFF2-40B4-BE49-F238E27FC236}">
                    <a16:creationId xmlns:a16="http://schemas.microsoft.com/office/drawing/2014/main" id="{C3CB7D83-4746-4B3E-8982-BEA93E1701CE}"/>
                  </a:ext>
                </a:extLst>
              </p:cNvPr>
              <p:cNvGrpSpPr/>
              <p:nvPr/>
            </p:nvGrpSpPr>
            <p:grpSpPr>
              <a:xfrm>
                <a:off x="3888633" y="3082351"/>
                <a:ext cx="351172" cy="160698"/>
                <a:chOff x="3888633" y="3082351"/>
                <a:chExt cx="351172" cy="160698"/>
              </a:xfrm>
            </p:grpSpPr>
            <p:sp>
              <p:nvSpPr>
                <p:cNvPr id="723" name="Google Shape;2765;p67">
                  <a:extLst>
                    <a:ext uri="{FF2B5EF4-FFF2-40B4-BE49-F238E27FC236}">
                      <a16:creationId xmlns:a16="http://schemas.microsoft.com/office/drawing/2014/main" id="{943FB64E-AAFC-4F01-ADFA-2327A54F922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766;p67">
                  <a:extLst>
                    <a:ext uri="{FF2B5EF4-FFF2-40B4-BE49-F238E27FC236}">
                      <a16:creationId xmlns:a16="http://schemas.microsoft.com/office/drawing/2014/main" id="{9CE68B34-4B10-4B2D-8B85-C1BE869F9060}"/>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767;p67">
                  <a:extLst>
                    <a:ext uri="{FF2B5EF4-FFF2-40B4-BE49-F238E27FC236}">
                      <a16:creationId xmlns:a16="http://schemas.microsoft.com/office/drawing/2014/main" id="{E2CBA696-FBCE-4623-946B-C903DD399ACB}"/>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768;p67">
                  <a:extLst>
                    <a:ext uri="{FF2B5EF4-FFF2-40B4-BE49-F238E27FC236}">
                      <a16:creationId xmlns:a16="http://schemas.microsoft.com/office/drawing/2014/main" id="{D01F7575-2A86-4615-A680-BD429689BC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769;p67">
                  <a:extLst>
                    <a:ext uri="{FF2B5EF4-FFF2-40B4-BE49-F238E27FC236}">
                      <a16:creationId xmlns:a16="http://schemas.microsoft.com/office/drawing/2014/main" id="{492D1C9A-8E46-4527-90AC-245392F26019}"/>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770;p67">
                  <a:extLst>
                    <a:ext uri="{FF2B5EF4-FFF2-40B4-BE49-F238E27FC236}">
                      <a16:creationId xmlns:a16="http://schemas.microsoft.com/office/drawing/2014/main" id="{336F0D0A-94BE-4306-9B22-81671FD4D6ED}"/>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2771;p67">
                <a:extLst>
                  <a:ext uri="{FF2B5EF4-FFF2-40B4-BE49-F238E27FC236}">
                    <a16:creationId xmlns:a16="http://schemas.microsoft.com/office/drawing/2014/main" id="{ABE1CEF0-373F-4A5B-B18B-74F43A90CAAC}"/>
                  </a:ext>
                </a:extLst>
              </p:cNvPr>
              <p:cNvGrpSpPr/>
              <p:nvPr/>
            </p:nvGrpSpPr>
            <p:grpSpPr>
              <a:xfrm>
                <a:off x="4143703" y="3066935"/>
                <a:ext cx="37783" cy="32357"/>
                <a:chOff x="4143703" y="3066935"/>
                <a:chExt cx="37783" cy="32357"/>
              </a:xfrm>
            </p:grpSpPr>
            <p:sp>
              <p:nvSpPr>
                <p:cNvPr id="721" name="Google Shape;2772;p67">
                  <a:extLst>
                    <a:ext uri="{FF2B5EF4-FFF2-40B4-BE49-F238E27FC236}">
                      <a16:creationId xmlns:a16="http://schemas.microsoft.com/office/drawing/2014/main" id="{62D3E055-3D9F-4511-AD24-5C0BF9546841}"/>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773;p67">
                  <a:extLst>
                    <a:ext uri="{FF2B5EF4-FFF2-40B4-BE49-F238E27FC236}">
                      <a16:creationId xmlns:a16="http://schemas.microsoft.com/office/drawing/2014/main" id="{72AC0E83-6E32-42BE-B5DB-DBFCDBB6032A}"/>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2774;p67">
                <a:extLst>
                  <a:ext uri="{FF2B5EF4-FFF2-40B4-BE49-F238E27FC236}">
                    <a16:creationId xmlns:a16="http://schemas.microsoft.com/office/drawing/2014/main" id="{33674568-88E6-4FCC-B47F-0A5F64205158}"/>
                  </a:ext>
                </a:extLst>
              </p:cNvPr>
              <p:cNvGrpSpPr/>
              <p:nvPr/>
            </p:nvGrpSpPr>
            <p:grpSpPr>
              <a:xfrm>
                <a:off x="4044565" y="3103563"/>
                <a:ext cx="37783" cy="32451"/>
                <a:chOff x="4044565" y="3103563"/>
                <a:chExt cx="37783" cy="32451"/>
              </a:xfrm>
            </p:grpSpPr>
            <p:sp>
              <p:nvSpPr>
                <p:cNvPr id="719" name="Google Shape;2775;p67">
                  <a:extLst>
                    <a:ext uri="{FF2B5EF4-FFF2-40B4-BE49-F238E27FC236}">
                      <a16:creationId xmlns:a16="http://schemas.microsoft.com/office/drawing/2014/main" id="{5E46BD36-2B83-48E3-9E67-9F2CD1F7D915}"/>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776;p67">
                  <a:extLst>
                    <a:ext uri="{FF2B5EF4-FFF2-40B4-BE49-F238E27FC236}">
                      <a16:creationId xmlns:a16="http://schemas.microsoft.com/office/drawing/2014/main" id="{9088459F-E083-40BE-9ADD-DD3036CF1FE3}"/>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2777;p67">
                <a:extLst>
                  <a:ext uri="{FF2B5EF4-FFF2-40B4-BE49-F238E27FC236}">
                    <a16:creationId xmlns:a16="http://schemas.microsoft.com/office/drawing/2014/main" id="{7D1FF25D-58EF-4580-BFA2-AC200A7CB518}"/>
                  </a:ext>
                </a:extLst>
              </p:cNvPr>
              <p:cNvGrpSpPr/>
              <p:nvPr/>
            </p:nvGrpSpPr>
            <p:grpSpPr>
              <a:xfrm>
                <a:off x="4017454" y="3188237"/>
                <a:ext cx="37776" cy="32357"/>
                <a:chOff x="4017454" y="3188237"/>
                <a:chExt cx="37776" cy="32357"/>
              </a:xfrm>
            </p:grpSpPr>
            <p:sp>
              <p:nvSpPr>
                <p:cNvPr id="717" name="Google Shape;2778;p67">
                  <a:extLst>
                    <a:ext uri="{FF2B5EF4-FFF2-40B4-BE49-F238E27FC236}">
                      <a16:creationId xmlns:a16="http://schemas.microsoft.com/office/drawing/2014/main" id="{825D5E8E-146A-4F37-BF8C-05E816B27D70}"/>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779;p67">
                  <a:extLst>
                    <a:ext uri="{FF2B5EF4-FFF2-40B4-BE49-F238E27FC236}">
                      <a16:creationId xmlns:a16="http://schemas.microsoft.com/office/drawing/2014/main" id="{852BE0D9-AB45-4223-BDD4-C9A735C51B6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2780;p67">
                <a:extLst>
                  <a:ext uri="{FF2B5EF4-FFF2-40B4-BE49-F238E27FC236}">
                    <a16:creationId xmlns:a16="http://schemas.microsoft.com/office/drawing/2014/main" id="{F8FA24E2-D20D-49EA-81A3-DC117C6AB5BB}"/>
                  </a:ext>
                </a:extLst>
              </p:cNvPr>
              <p:cNvGrpSpPr/>
              <p:nvPr/>
            </p:nvGrpSpPr>
            <p:grpSpPr>
              <a:xfrm>
                <a:off x="3921548" y="3157509"/>
                <a:ext cx="37783" cy="32357"/>
                <a:chOff x="3921548" y="3157509"/>
                <a:chExt cx="37783" cy="32357"/>
              </a:xfrm>
            </p:grpSpPr>
            <p:sp>
              <p:nvSpPr>
                <p:cNvPr id="715" name="Google Shape;2781;p67">
                  <a:extLst>
                    <a:ext uri="{FF2B5EF4-FFF2-40B4-BE49-F238E27FC236}">
                      <a16:creationId xmlns:a16="http://schemas.microsoft.com/office/drawing/2014/main" id="{C90FDAC0-EED2-4CD2-A70A-F5E6D7E222D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782;p67">
                  <a:extLst>
                    <a:ext uri="{FF2B5EF4-FFF2-40B4-BE49-F238E27FC236}">
                      <a16:creationId xmlns:a16="http://schemas.microsoft.com/office/drawing/2014/main" id="{DCD957DE-4814-4B9F-BB0C-53019BB7900A}"/>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2783;p67">
                <a:extLst>
                  <a:ext uri="{FF2B5EF4-FFF2-40B4-BE49-F238E27FC236}">
                    <a16:creationId xmlns:a16="http://schemas.microsoft.com/office/drawing/2014/main" id="{B1FB1817-8CD6-4BBC-AD1D-FAAEE7188CAC}"/>
                  </a:ext>
                </a:extLst>
              </p:cNvPr>
              <p:cNvGrpSpPr/>
              <p:nvPr/>
            </p:nvGrpSpPr>
            <p:grpSpPr>
              <a:xfrm>
                <a:off x="3939056" y="3211620"/>
                <a:ext cx="37783" cy="32380"/>
                <a:chOff x="3939056" y="3211620"/>
                <a:chExt cx="37783" cy="32380"/>
              </a:xfrm>
            </p:grpSpPr>
            <p:sp>
              <p:nvSpPr>
                <p:cNvPr id="713" name="Google Shape;2784;p67">
                  <a:extLst>
                    <a:ext uri="{FF2B5EF4-FFF2-40B4-BE49-F238E27FC236}">
                      <a16:creationId xmlns:a16="http://schemas.microsoft.com/office/drawing/2014/main" id="{337680E6-3502-474C-8F74-B01CB4C1131B}"/>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785;p67">
                  <a:extLst>
                    <a:ext uri="{FF2B5EF4-FFF2-40B4-BE49-F238E27FC236}">
                      <a16:creationId xmlns:a16="http://schemas.microsoft.com/office/drawing/2014/main" id="{06652CFA-237A-429F-BF66-EB83518AFF48}"/>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2786;p67">
                <a:extLst>
                  <a:ext uri="{FF2B5EF4-FFF2-40B4-BE49-F238E27FC236}">
                    <a16:creationId xmlns:a16="http://schemas.microsoft.com/office/drawing/2014/main" id="{8A013616-78A0-476C-8D91-931D5E42AF44}"/>
                  </a:ext>
                </a:extLst>
              </p:cNvPr>
              <p:cNvGrpSpPr/>
              <p:nvPr/>
            </p:nvGrpSpPr>
            <p:grpSpPr>
              <a:xfrm>
                <a:off x="4176240" y="3136965"/>
                <a:ext cx="31405" cy="26930"/>
                <a:chOff x="4176240" y="3136965"/>
                <a:chExt cx="31405" cy="26930"/>
              </a:xfrm>
            </p:grpSpPr>
            <p:sp>
              <p:nvSpPr>
                <p:cNvPr id="711" name="Google Shape;2787;p67">
                  <a:extLst>
                    <a:ext uri="{FF2B5EF4-FFF2-40B4-BE49-F238E27FC236}">
                      <a16:creationId xmlns:a16="http://schemas.microsoft.com/office/drawing/2014/main" id="{1F261E4E-67B5-41CB-B249-9354369B242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788;p67">
                  <a:extLst>
                    <a:ext uri="{FF2B5EF4-FFF2-40B4-BE49-F238E27FC236}">
                      <a16:creationId xmlns:a16="http://schemas.microsoft.com/office/drawing/2014/main" id="{8AA7EFA3-B369-435C-9DB4-F4E94AEE6C4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2789;p67">
                <a:extLst>
                  <a:ext uri="{FF2B5EF4-FFF2-40B4-BE49-F238E27FC236}">
                    <a16:creationId xmlns:a16="http://schemas.microsoft.com/office/drawing/2014/main" id="{9A82B370-1E67-4E78-B8A1-911C91D0F77C}"/>
                  </a:ext>
                </a:extLst>
              </p:cNvPr>
              <p:cNvGrpSpPr/>
              <p:nvPr/>
            </p:nvGrpSpPr>
            <p:grpSpPr>
              <a:xfrm>
                <a:off x="4133148" y="3152593"/>
                <a:ext cx="31499" cy="27001"/>
                <a:chOff x="4133148" y="3152593"/>
                <a:chExt cx="31499" cy="27001"/>
              </a:xfrm>
            </p:grpSpPr>
            <p:sp>
              <p:nvSpPr>
                <p:cNvPr id="709" name="Google Shape;2790;p67">
                  <a:extLst>
                    <a:ext uri="{FF2B5EF4-FFF2-40B4-BE49-F238E27FC236}">
                      <a16:creationId xmlns:a16="http://schemas.microsoft.com/office/drawing/2014/main" id="{695ABA7A-B554-41B8-A244-403414D3FDC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791;p67">
                  <a:extLst>
                    <a:ext uri="{FF2B5EF4-FFF2-40B4-BE49-F238E27FC236}">
                      <a16:creationId xmlns:a16="http://schemas.microsoft.com/office/drawing/2014/main" id="{9F4EDFC4-C7AA-4B71-BA19-256059C64B2C}"/>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2792;p67">
                <a:extLst>
                  <a:ext uri="{FF2B5EF4-FFF2-40B4-BE49-F238E27FC236}">
                    <a16:creationId xmlns:a16="http://schemas.microsoft.com/office/drawing/2014/main" id="{CA68147F-3D3A-455A-974B-78066D354ADF}"/>
                  </a:ext>
                </a:extLst>
              </p:cNvPr>
              <p:cNvGrpSpPr/>
              <p:nvPr/>
            </p:nvGrpSpPr>
            <p:grpSpPr>
              <a:xfrm>
                <a:off x="4220866" y="3073534"/>
                <a:ext cx="31499" cy="26898"/>
                <a:chOff x="4220866" y="3073534"/>
                <a:chExt cx="31499" cy="26898"/>
              </a:xfrm>
            </p:grpSpPr>
            <p:sp>
              <p:nvSpPr>
                <p:cNvPr id="707" name="Google Shape;2793;p67">
                  <a:extLst>
                    <a:ext uri="{FF2B5EF4-FFF2-40B4-BE49-F238E27FC236}">
                      <a16:creationId xmlns:a16="http://schemas.microsoft.com/office/drawing/2014/main" id="{9F41A2F0-7E72-49B7-8AFF-F36D8DC15D0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794;p67">
                  <a:extLst>
                    <a:ext uri="{FF2B5EF4-FFF2-40B4-BE49-F238E27FC236}">
                      <a16:creationId xmlns:a16="http://schemas.microsoft.com/office/drawing/2014/main" id="{B20AF1C8-8AAD-4117-8134-A84209B675E0}"/>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2795;p67">
                <a:extLst>
                  <a:ext uri="{FF2B5EF4-FFF2-40B4-BE49-F238E27FC236}">
                    <a16:creationId xmlns:a16="http://schemas.microsoft.com/office/drawing/2014/main" id="{0A43755F-39F3-4B6A-ADE4-2E35E31CD713}"/>
                  </a:ext>
                </a:extLst>
              </p:cNvPr>
              <p:cNvGrpSpPr/>
              <p:nvPr/>
            </p:nvGrpSpPr>
            <p:grpSpPr>
              <a:xfrm>
                <a:off x="3869702" y="3230323"/>
                <a:ext cx="31499" cy="26906"/>
                <a:chOff x="3869702" y="3230323"/>
                <a:chExt cx="31499" cy="26906"/>
              </a:xfrm>
            </p:grpSpPr>
            <p:sp>
              <p:nvSpPr>
                <p:cNvPr id="705" name="Google Shape;2796;p67">
                  <a:extLst>
                    <a:ext uri="{FF2B5EF4-FFF2-40B4-BE49-F238E27FC236}">
                      <a16:creationId xmlns:a16="http://schemas.microsoft.com/office/drawing/2014/main" id="{0075A43F-6D8B-4E6C-939F-C8165B287EA3}"/>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797;p67">
                  <a:extLst>
                    <a:ext uri="{FF2B5EF4-FFF2-40B4-BE49-F238E27FC236}">
                      <a16:creationId xmlns:a16="http://schemas.microsoft.com/office/drawing/2014/main" id="{9DC4608C-193A-4A55-893B-DF6BC8C52203}"/>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798;p67">
              <a:extLst>
                <a:ext uri="{FF2B5EF4-FFF2-40B4-BE49-F238E27FC236}">
                  <a16:creationId xmlns:a16="http://schemas.microsoft.com/office/drawing/2014/main" id="{48899BA2-5491-4EBB-A2B8-5E21B1A85517}"/>
                </a:ext>
              </a:extLst>
            </p:cNvPr>
            <p:cNvGrpSpPr/>
            <p:nvPr/>
          </p:nvGrpSpPr>
          <p:grpSpPr>
            <a:xfrm>
              <a:off x="4271383" y="3065882"/>
              <a:ext cx="304556" cy="341663"/>
              <a:chOff x="4271383" y="3065882"/>
              <a:chExt cx="304556" cy="341663"/>
            </a:xfrm>
          </p:grpSpPr>
          <p:grpSp>
            <p:nvGrpSpPr>
              <p:cNvPr id="638" name="Google Shape;2799;p67">
                <a:extLst>
                  <a:ext uri="{FF2B5EF4-FFF2-40B4-BE49-F238E27FC236}">
                    <a16:creationId xmlns:a16="http://schemas.microsoft.com/office/drawing/2014/main" id="{ED9C0204-940E-465F-9C21-FDD80A7C8C48}"/>
                  </a:ext>
                </a:extLst>
              </p:cNvPr>
              <p:cNvGrpSpPr/>
              <p:nvPr/>
            </p:nvGrpSpPr>
            <p:grpSpPr>
              <a:xfrm>
                <a:off x="4293838" y="3078639"/>
                <a:ext cx="269353" cy="311973"/>
                <a:chOff x="4293838" y="3078639"/>
                <a:chExt cx="269353" cy="311973"/>
              </a:xfrm>
            </p:grpSpPr>
            <p:sp>
              <p:nvSpPr>
                <p:cNvPr id="678" name="Google Shape;2800;p67">
                  <a:extLst>
                    <a:ext uri="{FF2B5EF4-FFF2-40B4-BE49-F238E27FC236}">
                      <a16:creationId xmlns:a16="http://schemas.microsoft.com/office/drawing/2014/main" id="{01C44425-92D9-4C01-B347-C70709BACF60}"/>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01;p67">
                  <a:extLst>
                    <a:ext uri="{FF2B5EF4-FFF2-40B4-BE49-F238E27FC236}">
                      <a16:creationId xmlns:a16="http://schemas.microsoft.com/office/drawing/2014/main" id="{6971639F-615D-4CF7-9EF5-C2D5B8E8416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802;p67">
                  <a:extLst>
                    <a:ext uri="{FF2B5EF4-FFF2-40B4-BE49-F238E27FC236}">
                      <a16:creationId xmlns:a16="http://schemas.microsoft.com/office/drawing/2014/main" id="{19D8F53F-D923-4838-967D-AF99F62E4E3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803;p67">
                  <a:extLst>
                    <a:ext uri="{FF2B5EF4-FFF2-40B4-BE49-F238E27FC236}">
                      <a16:creationId xmlns:a16="http://schemas.microsoft.com/office/drawing/2014/main" id="{2A164954-0BD0-4E08-9642-C37A852420B4}"/>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804;p67">
                  <a:extLst>
                    <a:ext uri="{FF2B5EF4-FFF2-40B4-BE49-F238E27FC236}">
                      <a16:creationId xmlns:a16="http://schemas.microsoft.com/office/drawing/2014/main" id="{27882B19-BE88-4651-897D-330B2BDADB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805;p67">
                  <a:extLst>
                    <a:ext uri="{FF2B5EF4-FFF2-40B4-BE49-F238E27FC236}">
                      <a16:creationId xmlns:a16="http://schemas.microsoft.com/office/drawing/2014/main" id="{38B0514C-24A2-4681-991E-011A0146E87B}"/>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806;p67">
                  <a:extLst>
                    <a:ext uri="{FF2B5EF4-FFF2-40B4-BE49-F238E27FC236}">
                      <a16:creationId xmlns:a16="http://schemas.microsoft.com/office/drawing/2014/main" id="{0FB8B2B7-153B-4BF2-9744-33EA33C573E5}"/>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807;p67">
                  <a:extLst>
                    <a:ext uri="{FF2B5EF4-FFF2-40B4-BE49-F238E27FC236}">
                      <a16:creationId xmlns:a16="http://schemas.microsoft.com/office/drawing/2014/main" id="{770B4F73-98FD-4B6D-8B16-563112757A15}"/>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808;p67">
                  <a:extLst>
                    <a:ext uri="{FF2B5EF4-FFF2-40B4-BE49-F238E27FC236}">
                      <a16:creationId xmlns:a16="http://schemas.microsoft.com/office/drawing/2014/main" id="{4F531080-325D-44DB-B5E9-F17E979BA706}"/>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809;p67">
                  <a:extLst>
                    <a:ext uri="{FF2B5EF4-FFF2-40B4-BE49-F238E27FC236}">
                      <a16:creationId xmlns:a16="http://schemas.microsoft.com/office/drawing/2014/main" id="{A1E38900-E5FA-40EE-AE87-E6A8A64F056D}"/>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810;p67">
                  <a:extLst>
                    <a:ext uri="{FF2B5EF4-FFF2-40B4-BE49-F238E27FC236}">
                      <a16:creationId xmlns:a16="http://schemas.microsoft.com/office/drawing/2014/main" id="{C67AE5AF-9A6B-4EBC-A565-F9410CBDAC22}"/>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811;p67">
                  <a:extLst>
                    <a:ext uri="{FF2B5EF4-FFF2-40B4-BE49-F238E27FC236}">
                      <a16:creationId xmlns:a16="http://schemas.microsoft.com/office/drawing/2014/main" id="{08C493C1-DFA2-467C-B9E3-54DF2E93129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812;p67">
                  <a:extLst>
                    <a:ext uri="{FF2B5EF4-FFF2-40B4-BE49-F238E27FC236}">
                      <a16:creationId xmlns:a16="http://schemas.microsoft.com/office/drawing/2014/main" id="{FA265AD6-B46D-4477-8078-BE7508A2C41A}"/>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813;p67">
                  <a:extLst>
                    <a:ext uri="{FF2B5EF4-FFF2-40B4-BE49-F238E27FC236}">
                      <a16:creationId xmlns:a16="http://schemas.microsoft.com/office/drawing/2014/main" id="{FEA2E51E-4BC9-4774-BD39-45B8FFB3D3C7}"/>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814;p67">
                  <a:extLst>
                    <a:ext uri="{FF2B5EF4-FFF2-40B4-BE49-F238E27FC236}">
                      <a16:creationId xmlns:a16="http://schemas.microsoft.com/office/drawing/2014/main" id="{8041AA2C-A91A-491F-8A57-7005C5760107}"/>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815;p67">
                  <a:extLst>
                    <a:ext uri="{FF2B5EF4-FFF2-40B4-BE49-F238E27FC236}">
                      <a16:creationId xmlns:a16="http://schemas.microsoft.com/office/drawing/2014/main" id="{66F98879-1C2E-4055-816D-57BFFDB5ACF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816;p67">
                  <a:extLst>
                    <a:ext uri="{FF2B5EF4-FFF2-40B4-BE49-F238E27FC236}">
                      <a16:creationId xmlns:a16="http://schemas.microsoft.com/office/drawing/2014/main" id="{AEC40229-FA23-4BC0-850F-C2E6F39E963A}"/>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2817;p67">
                <a:extLst>
                  <a:ext uri="{FF2B5EF4-FFF2-40B4-BE49-F238E27FC236}">
                    <a16:creationId xmlns:a16="http://schemas.microsoft.com/office/drawing/2014/main" id="{EFC151C6-5DC2-4BD9-A5A0-93CA34EFADE3}"/>
                  </a:ext>
                </a:extLst>
              </p:cNvPr>
              <p:cNvGrpSpPr/>
              <p:nvPr/>
            </p:nvGrpSpPr>
            <p:grpSpPr>
              <a:xfrm>
                <a:off x="4538164" y="3342061"/>
                <a:ext cx="37776" cy="32380"/>
                <a:chOff x="4538164" y="3342061"/>
                <a:chExt cx="37776" cy="32380"/>
              </a:xfrm>
            </p:grpSpPr>
            <p:sp>
              <p:nvSpPr>
                <p:cNvPr id="676" name="Google Shape;2818;p67">
                  <a:extLst>
                    <a:ext uri="{FF2B5EF4-FFF2-40B4-BE49-F238E27FC236}">
                      <a16:creationId xmlns:a16="http://schemas.microsoft.com/office/drawing/2014/main" id="{8E330CD7-3F7A-456F-B348-21C530A5BE3B}"/>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19;p67">
                  <a:extLst>
                    <a:ext uri="{FF2B5EF4-FFF2-40B4-BE49-F238E27FC236}">
                      <a16:creationId xmlns:a16="http://schemas.microsoft.com/office/drawing/2014/main" id="{FB07841C-52EC-4BFD-BAF3-D37EAA8C403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2820;p67">
                <a:extLst>
                  <a:ext uri="{FF2B5EF4-FFF2-40B4-BE49-F238E27FC236}">
                    <a16:creationId xmlns:a16="http://schemas.microsoft.com/office/drawing/2014/main" id="{884B4709-DA42-44F1-A754-D8107495A9ED}"/>
                  </a:ext>
                </a:extLst>
              </p:cNvPr>
              <p:cNvGrpSpPr/>
              <p:nvPr/>
            </p:nvGrpSpPr>
            <p:grpSpPr>
              <a:xfrm>
                <a:off x="4271383" y="3194742"/>
                <a:ext cx="37783" cy="32420"/>
                <a:chOff x="4271383" y="3194742"/>
                <a:chExt cx="37783" cy="32420"/>
              </a:xfrm>
            </p:grpSpPr>
            <p:sp>
              <p:nvSpPr>
                <p:cNvPr id="674" name="Google Shape;2821;p67">
                  <a:extLst>
                    <a:ext uri="{FF2B5EF4-FFF2-40B4-BE49-F238E27FC236}">
                      <a16:creationId xmlns:a16="http://schemas.microsoft.com/office/drawing/2014/main" id="{94A93C4C-5BD8-4A99-89BB-39C2D994FFE1}"/>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22;p67">
                  <a:extLst>
                    <a:ext uri="{FF2B5EF4-FFF2-40B4-BE49-F238E27FC236}">
                      <a16:creationId xmlns:a16="http://schemas.microsoft.com/office/drawing/2014/main" id="{994BE43A-DDD7-4AC7-BC50-0E70AD477D6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2823;p67">
                <a:extLst>
                  <a:ext uri="{FF2B5EF4-FFF2-40B4-BE49-F238E27FC236}">
                    <a16:creationId xmlns:a16="http://schemas.microsoft.com/office/drawing/2014/main" id="{438BC352-4B3B-4F25-89E4-D68566506ED3}"/>
                  </a:ext>
                </a:extLst>
              </p:cNvPr>
              <p:cNvGrpSpPr/>
              <p:nvPr/>
            </p:nvGrpSpPr>
            <p:grpSpPr>
              <a:xfrm>
                <a:off x="4284416" y="3084058"/>
                <a:ext cx="37783" cy="32357"/>
                <a:chOff x="4284416" y="3084058"/>
                <a:chExt cx="37783" cy="32357"/>
              </a:xfrm>
            </p:grpSpPr>
            <p:sp>
              <p:nvSpPr>
                <p:cNvPr id="672" name="Google Shape;2824;p67">
                  <a:extLst>
                    <a:ext uri="{FF2B5EF4-FFF2-40B4-BE49-F238E27FC236}">
                      <a16:creationId xmlns:a16="http://schemas.microsoft.com/office/drawing/2014/main" id="{E1E6E7A4-572F-4B09-841A-96F66B5D53C4}"/>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25;p67">
                  <a:extLst>
                    <a:ext uri="{FF2B5EF4-FFF2-40B4-BE49-F238E27FC236}">
                      <a16:creationId xmlns:a16="http://schemas.microsoft.com/office/drawing/2014/main" id="{B8AFDB44-84BA-413D-B79F-48500B46212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2826;p67">
                <a:extLst>
                  <a:ext uri="{FF2B5EF4-FFF2-40B4-BE49-F238E27FC236}">
                    <a16:creationId xmlns:a16="http://schemas.microsoft.com/office/drawing/2014/main" id="{4A18C731-72FC-4D4E-8AF3-CE2DE90C1932}"/>
                  </a:ext>
                </a:extLst>
              </p:cNvPr>
              <p:cNvGrpSpPr/>
              <p:nvPr/>
            </p:nvGrpSpPr>
            <p:grpSpPr>
              <a:xfrm>
                <a:off x="4478697" y="3297561"/>
                <a:ext cx="37776" cy="32451"/>
                <a:chOff x="4478697" y="3297561"/>
                <a:chExt cx="37776" cy="32451"/>
              </a:xfrm>
            </p:grpSpPr>
            <p:sp>
              <p:nvSpPr>
                <p:cNvPr id="670" name="Google Shape;2827;p67">
                  <a:extLst>
                    <a:ext uri="{FF2B5EF4-FFF2-40B4-BE49-F238E27FC236}">
                      <a16:creationId xmlns:a16="http://schemas.microsoft.com/office/drawing/2014/main" id="{6118F3D6-A17B-4E68-9453-BDA3CD3CABA2}"/>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28;p67">
                  <a:extLst>
                    <a:ext uri="{FF2B5EF4-FFF2-40B4-BE49-F238E27FC236}">
                      <a16:creationId xmlns:a16="http://schemas.microsoft.com/office/drawing/2014/main" id="{4A6055F3-1B6F-44FC-99D9-959F449BB75D}"/>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2829;p67">
                <a:extLst>
                  <a:ext uri="{FF2B5EF4-FFF2-40B4-BE49-F238E27FC236}">
                    <a16:creationId xmlns:a16="http://schemas.microsoft.com/office/drawing/2014/main" id="{C1509264-34A5-4983-A93A-29A9EF974B66}"/>
                  </a:ext>
                </a:extLst>
              </p:cNvPr>
              <p:cNvGrpSpPr/>
              <p:nvPr/>
            </p:nvGrpSpPr>
            <p:grpSpPr>
              <a:xfrm>
                <a:off x="4411813" y="3331711"/>
                <a:ext cx="37776" cy="32451"/>
                <a:chOff x="4411813" y="3331711"/>
                <a:chExt cx="37776" cy="32451"/>
              </a:xfrm>
            </p:grpSpPr>
            <p:sp>
              <p:nvSpPr>
                <p:cNvPr id="668" name="Google Shape;2830;p67">
                  <a:extLst>
                    <a:ext uri="{FF2B5EF4-FFF2-40B4-BE49-F238E27FC236}">
                      <a16:creationId xmlns:a16="http://schemas.microsoft.com/office/drawing/2014/main" id="{570C76AC-ABB6-43C6-BC46-92CA603ADD93}"/>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31;p67">
                  <a:extLst>
                    <a:ext uri="{FF2B5EF4-FFF2-40B4-BE49-F238E27FC236}">
                      <a16:creationId xmlns:a16="http://schemas.microsoft.com/office/drawing/2014/main" id="{5658C829-E4AF-45A0-BF5D-3EB3B827723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2832;p67">
                <a:extLst>
                  <a:ext uri="{FF2B5EF4-FFF2-40B4-BE49-F238E27FC236}">
                    <a16:creationId xmlns:a16="http://schemas.microsoft.com/office/drawing/2014/main" id="{7EC222FF-09C1-4CB2-905D-93D94EBEF29F}"/>
                  </a:ext>
                </a:extLst>
              </p:cNvPr>
              <p:cNvGrpSpPr/>
              <p:nvPr/>
            </p:nvGrpSpPr>
            <p:grpSpPr>
              <a:xfrm>
                <a:off x="4337984" y="3375188"/>
                <a:ext cx="37776" cy="32357"/>
                <a:chOff x="4337984" y="3375188"/>
                <a:chExt cx="37776" cy="32357"/>
              </a:xfrm>
            </p:grpSpPr>
            <p:sp>
              <p:nvSpPr>
                <p:cNvPr id="666" name="Google Shape;2833;p67">
                  <a:extLst>
                    <a:ext uri="{FF2B5EF4-FFF2-40B4-BE49-F238E27FC236}">
                      <a16:creationId xmlns:a16="http://schemas.microsoft.com/office/drawing/2014/main" id="{D36E7E61-D197-49A2-838F-BF198AA0C118}"/>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34;p67">
                  <a:extLst>
                    <a:ext uri="{FF2B5EF4-FFF2-40B4-BE49-F238E27FC236}">
                      <a16:creationId xmlns:a16="http://schemas.microsoft.com/office/drawing/2014/main" id="{92C9CA8A-D164-4922-BD91-0F3A4F12B30C}"/>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2835;p67">
                <a:extLst>
                  <a:ext uri="{FF2B5EF4-FFF2-40B4-BE49-F238E27FC236}">
                    <a16:creationId xmlns:a16="http://schemas.microsoft.com/office/drawing/2014/main" id="{D93C9F3F-7649-41E2-A230-EBF036E7B3D5}"/>
                  </a:ext>
                </a:extLst>
              </p:cNvPr>
              <p:cNvGrpSpPr/>
              <p:nvPr/>
            </p:nvGrpSpPr>
            <p:grpSpPr>
              <a:xfrm>
                <a:off x="4494867" y="3090530"/>
                <a:ext cx="37878" cy="32451"/>
                <a:chOff x="4494867" y="3090530"/>
                <a:chExt cx="37878" cy="32451"/>
              </a:xfrm>
            </p:grpSpPr>
            <p:sp>
              <p:nvSpPr>
                <p:cNvPr id="664" name="Google Shape;2836;p67">
                  <a:extLst>
                    <a:ext uri="{FF2B5EF4-FFF2-40B4-BE49-F238E27FC236}">
                      <a16:creationId xmlns:a16="http://schemas.microsoft.com/office/drawing/2014/main" id="{902C3837-4285-4319-BADB-18C81604F50C}"/>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37;p67">
                  <a:extLst>
                    <a:ext uri="{FF2B5EF4-FFF2-40B4-BE49-F238E27FC236}">
                      <a16:creationId xmlns:a16="http://schemas.microsoft.com/office/drawing/2014/main" id="{5722B420-8D6F-4775-8C06-5BEA3FC2D7E2}"/>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2838;p67">
                <a:extLst>
                  <a:ext uri="{FF2B5EF4-FFF2-40B4-BE49-F238E27FC236}">
                    <a16:creationId xmlns:a16="http://schemas.microsoft.com/office/drawing/2014/main" id="{307BDA13-DD99-4C31-A68A-E7A3E43CB28E}"/>
                  </a:ext>
                </a:extLst>
              </p:cNvPr>
              <p:cNvGrpSpPr/>
              <p:nvPr/>
            </p:nvGrpSpPr>
            <p:grpSpPr>
              <a:xfrm>
                <a:off x="4525124" y="3207774"/>
                <a:ext cx="37783" cy="32420"/>
                <a:chOff x="4525124" y="3207774"/>
                <a:chExt cx="37783" cy="32420"/>
              </a:xfrm>
            </p:grpSpPr>
            <p:sp>
              <p:nvSpPr>
                <p:cNvPr id="662" name="Google Shape;2839;p67">
                  <a:extLst>
                    <a:ext uri="{FF2B5EF4-FFF2-40B4-BE49-F238E27FC236}">
                      <a16:creationId xmlns:a16="http://schemas.microsoft.com/office/drawing/2014/main" id="{A4F111D9-094C-4581-B408-5EB1DB7E60F8}"/>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40;p67">
                  <a:extLst>
                    <a:ext uri="{FF2B5EF4-FFF2-40B4-BE49-F238E27FC236}">
                      <a16:creationId xmlns:a16="http://schemas.microsoft.com/office/drawing/2014/main" id="{B58DC729-1F4F-4408-AFEE-285C67F2164B}"/>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2841;p67">
                <a:extLst>
                  <a:ext uri="{FF2B5EF4-FFF2-40B4-BE49-F238E27FC236}">
                    <a16:creationId xmlns:a16="http://schemas.microsoft.com/office/drawing/2014/main" id="{2D3CFE24-FEB0-43AF-96C6-36DF54D4D8AD}"/>
                  </a:ext>
                </a:extLst>
              </p:cNvPr>
              <p:cNvGrpSpPr/>
              <p:nvPr/>
            </p:nvGrpSpPr>
            <p:grpSpPr>
              <a:xfrm>
                <a:off x="4440544" y="3176479"/>
                <a:ext cx="31499" cy="26898"/>
                <a:chOff x="4440544" y="3176479"/>
                <a:chExt cx="31499" cy="26898"/>
              </a:xfrm>
            </p:grpSpPr>
            <p:sp>
              <p:nvSpPr>
                <p:cNvPr id="660" name="Google Shape;2842;p67">
                  <a:extLst>
                    <a:ext uri="{FF2B5EF4-FFF2-40B4-BE49-F238E27FC236}">
                      <a16:creationId xmlns:a16="http://schemas.microsoft.com/office/drawing/2014/main" id="{02C70949-C45A-4CEE-8D45-97FF9B81B3C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43;p67">
                  <a:extLst>
                    <a:ext uri="{FF2B5EF4-FFF2-40B4-BE49-F238E27FC236}">
                      <a16:creationId xmlns:a16="http://schemas.microsoft.com/office/drawing/2014/main" id="{9B8DBC03-DADB-4017-BA96-765F842F5160}"/>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2844;p67">
                <a:extLst>
                  <a:ext uri="{FF2B5EF4-FFF2-40B4-BE49-F238E27FC236}">
                    <a16:creationId xmlns:a16="http://schemas.microsoft.com/office/drawing/2014/main" id="{30B52204-9703-41B7-B683-CA71B455EB82}"/>
                  </a:ext>
                </a:extLst>
              </p:cNvPr>
              <p:cNvGrpSpPr/>
              <p:nvPr/>
            </p:nvGrpSpPr>
            <p:grpSpPr>
              <a:xfrm>
                <a:off x="4350545" y="3156400"/>
                <a:ext cx="31405" cy="27001"/>
                <a:chOff x="4350545" y="3156400"/>
                <a:chExt cx="31405" cy="27001"/>
              </a:xfrm>
            </p:grpSpPr>
            <p:sp>
              <p:nvSpPr>
                <p:cNvPr id="658" name="Google Shape;2845;p67">
                  <a:extLst>
                    <a:ext uri="{FF2B5EF4-FFF2-40B4-BE49-F238E27FC236}">
                      <a16:creationId xmlns:a16="http://schemas.microsoft.com/office/drawing/2014/main" id="{900ADD17-698D-4DE1-8937-740FDDF17E4D}"/>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46;p67">
                  <a:extLst>
                    <a:ext uri="{FF2B5EF4-FFF2-40B4-BE49-F238E27FC236}">
                      <a16:creationId xmlns:a16="http://schemas.microsoft.com/office/drawing/2014/main" id="{CDB8D6A3-FDD9-4BE2-BFD0-6879F53AE2D2}"/>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2847;p67">
                <a:extLst>
                  <a:ext uri="{FF2B5EF4-FFF2-40B4-BE49-F238E27FC236}">
                    <a16:creationId xmlns:a16="http://schemas.microsoft.com/office/drawing/2014/main" id="{79721A10-0837-4BCC-96F5-1546458F5478}"/>
                  </a:ext>
                </a:extLst>
              </p:cNvPr>
              <p:cNvGrpSpPr/>
              <p:nvPr/>
            </p:nvGrpSpPr>
            <p:grpSpPr>
              <a:xfrm>
                <a:off x="4376703" y="3255058"/>
                <a:ext cx="31405" cy="27001"/>
                <a:chOff x="4376703" y="3255058"/>
                <a:chExt cx="31405" cy="27001"/>
              </a:xfrm>
            </p:grpSpPr>
            <p:sp>
              <p:nvSpPr>
                <p:cNvPr id="656" name="Google Shape;2848;p67">
                  <a:extLst>
                    <a:ext uri="{FF2B5EF4-FFF2-40B4-BE49-F238E27FC236}">
                      <a16:creationId xmlns:a16="http://schemas.microsoft.com/office/drawing/2014/main" id="{9A7ADD42-71A0-4A2B-B41B-A6A4140E4EE7}"/>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49;p67">
                  <a:extLst>
                    <a:ext uri="{FF2B5EF4-FFF2-40B4-BE49-F238E27FC236}">
                      <a16:creationId xmlns:a16="http://schemas.microsoft.com/office/drawing/2014/main" id="{7E6301F2-90D3-4DD1-B5D0-94F6B83AA5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2850;p67">
                <a:extLst>
                  <a:ext uri="{FF2B5EF4-FFF2-40B4-BE49-F238E27FC236}">
                    <a16:creationId xmlns:a16="http://schemas.microsoft.com/office/drawing/2014/main" id="{DE197E93-CA80-4F65-996A-E0C4F11D8E64}"/>
                  </a:ext>
                </a:extLst>
              </p:cNvPr>
              <p:cNvGrpSpPr/>
              <p:nvPr/>
            </p:nvGrpSpPr>
            <p:grpSpPr>
              <a:xfrm>
                <a:off x="4331322" y="3283656"/>
                <a:ext cx="31405" cy="26945"/>
                <a:chOff x="4331322" y="3283656"/>
                <a:chExt cx="31405" cy="26945"/>
              </a:xfrm>
            </p:grpSpPr>
            <p:sp>
              <p:nvSpPr>
                <p:cNvPr id="654" name="Google Shape;2851;p67">
                  <a:extLst>
                    <a:ext uri="{FF2B5EF4-FFF2-40B4-BE49-F238E27FC236}">
                      <a16:creationId xmlns:a16="http://schemas.microsoft.com/office/drawing/2014/main" id="{CD4BC46E-3F9E-4785-A31E-9865CE0521A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52;p67">
                  <a:extLst>
                    <a:ext uri="{FF2B5EF4-FFF2-40B4-BE49-F238E27FC236}">
                      <a16:creationId xmlns:a16="http://schemas.microsoft.com/office/drawing/2014/main" id="{9C6FFAB1-157C-486C-917B-41BA32D98D30}"/>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2853;p67">
                <a:extLst>
                  <a:ext uri="{FF2B5EF4-FFF2-40B4-BE49-F238E27FC236}">
                    <a16:creationId xmlns:a16="http://schemas.microsoft.com/office/drawing/2014/main" id="{EEC11351-E6E7-4A88-B85B-7A1E1852A2BD}"/>
                  </a:ext>
                </a:extLst>
              </p:cNvPr>
              <p:cNvGrpSpPr/>
              <p:nvPr/>
            </p:nvGrpSpPr>
            <p:grpSpPr>
              <a:xfrm>
                <a:off x="4380510" y="3065882"/>
                <a:ext cx="31405" cy="26938"/>
                <a:chOff x="4380510" y="3065882"/>
                <a:chExt cx="31405" cy="26938"/>
              </a:xfrm>
            </p:grpSpPr>
            <p:sp>
              <p:nvSpPr>
                <p:cNvPr id="652" name="Google Shape;2854;p67">
                  <a:extLst>
                    <a:ext uri="{FF2B5EF4-FFF2-40B4-BE49-F238E27FC236}">
                      <a16:creationId xmlns:a16="http://schemas.microsoft.com/office/drawing/2014/main" id="{939E4A6F-C200-4ABB-9371-4D9F07038B80}"/>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55;p67">
                  <a:extLst>
                    <a:ext uri="{FF2B5EF4-FFF2-40B4-BE49-F238E27FC236}">
                      <a16:creationId xmlns:a16="http://schemas.microsoft.com/office/drawing/2014/main" id="{5038683B-09FB-4779-8BE2-C72AB85A3133}"/>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2856;p67">
              <a:extLst>
                <a:ext uri="{FF2B5EF4-FFF2-40B4-BE49-F238E27FC236}">
                  <a16:creationId xmlns:a16="http://schemas.microsoft.com/office/drawing/2014/main" id="{DE9409EA-5F8A-49BC-9C7B-7C3C7A246316}"/>
                </a:ext>
              </a:extLst>
            </p:cNvPr>
            <p:cNvGrpSpPr/>
            <p:nvPr/>
          </p:nvGrpSpPr>
          <p:grpSpPr>
            <a:xfrm>
              <a:off x="4558998" y="3188237"/>
              <a:ext cx="1280131" cy="1052746"/>
              <a:chOff x="4558998" y="3188237"/>
              <a:chExt cx="1280131" cy="1052746"/>
            </a:xfrm>
          </p:grpSpPr>
          <p:sp>
            <p:nvSpPr>
              <p:cNvPr id="215" name="Google Shape;2857;p67">
                <a:extLst>
                  <a:ext uri="{FF2B5EF4-FFF2-40B4-BE49-F238E27FC236}">
                    <a16:creationId xmlns:a16="http://schemas.microsoft.com/office/drawing/2014/main" id="{BC29F01F-554D-4BAF-BB1D-14FF8C783006}"/>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858;p67">
                <a:extLst>
                  <a:ext uri="{FF2B5EF4-FFF2-40B4-BE49-F238E27FC236}">
                    <a16:creationId xmlns:a16="http://schemas.microsoft.com/office/drawing/2014/main" id="{F40C4EDB-5950-4240-9C5A-B3E7F027A879}"/>
                  </a:ext>
                </a:extLst>
              </p:cNvPr>
              <p:cNvGrpSpPr/>
              <p:nvPr/>
            </p:nvGrpSpPr>
            <p:grpSpPr>
              <a:xfrm>
                <a:off x="4579164" y="3203653"/>
                <a:ext cx="1244833" cy="1020397"/>
                <a:chOff x="4579164" y="3203653"/>
                <a:chExt cx="1244833" cy="1020397"/>
              </a:xfrm>
            </p:grpSpPr>
            <p:sp>
              <p:nvSpPr>
                <p:cNvPr id="537" name="Google Shape;2859;p67">
                  <a:extLst>
                    <a:ext uri="{FF2B5EF4-FFF2-40B4-BE49-F238E27FC236}">
                      <a16:creationId xmlns:a16="http://schemas.microsoft.com/office/drawing/2014/main" id="{D259A762-51AF-48F3-BFAE-22CBD067EDC4}"/>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0;p67">
                  <a:extLst>
                    <a:ext uri="{FF2B5EF4-FFF2-40B4-BE49-F238E27FC236}">
                      <a16:creationId xmlns:a16="http://schemas.microsoft.com/office/drawing/2014/main" id="{D2DF56B5-37ED-4D5E-B4B9-7B74955B7828}"/>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2861;p67">
                  <a:extLst>
                    <a:ext uri="{FF2B5EF4-FFF2-40B4-BE49-F238E27FC236}">
                      <a16:creationId xmlns:a16="http://schemas.microsoft.com/office/drawing/2014/main" id="{F32BB1C0-B7A7-420C-AB07-F613526D4FE2}"/>
                    </a:ext>
                  </a:extLst>
                </p:cNvPr>
                <p:cNvGrpSpPr/>
                <p:nvPr/>
              </p:nvGrpSpPr>
              <p:grpSpPr>
                <a:xfrm>
                  <a:off x="4579164" y="3203653"/>
                  <a:ext cx="1244833" cy="1020397"/>
                  <a:chOff x="4579164" y="3203653"/>
                  <a:chExt cx="1244833" cy="1020397"/>
                </a:xfrm>
              </p:grpSpPr>
              <p:sp>
                <p:nvSpPr>
                  <p:cNvPr id="540" name="Google Shape;2862;p67">
                    <a:extLst>
                      <a:ext uri="{FF2B5EF4-FFF2-40B4-BE49-F238E27FC236}">
                        <a16:creationId xmlns:a16="http://schemas.microsoft.com/office/drawing/2014/main" id="{13434FDE-235E-445A-B57F-753BAE4D99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3;p67">
                    <a:extLst>
                      <a:ext uri="{FF2B5EF4-FFF2-40B4-BE49-F238E27FC236}">
                        <a16:creationId xmlns:a16="http://schemas.microsoft.com/office/drawing/2014/main" id="{241DBA75-F1A3-4C2D-8C7F-87C455CA93F6}"/>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2864;p67">
                    <a:extLst>
                      <a:ext uri="{FF2B5EF4-FFF2-40B4-BE49-F238E27FC236}">
                        <a16:creationId xmlns:a16="http://schemas.microsoft.com/office/drawing/2014/main" id="{C4BEE66A-B2EA-453B-A830-6907A1BA6E21}"/>
                      </a:ext>
                    </a:extLst>
                  </p:cNvPr>
                  <p:cNvGrpSpPr/>
                  <p:nvPr/>
                </p:nvGrpSpPr>
                <p:grpSpPr>
                  <a:xfrm>
                    <a:off x="4579164" y="3203653"/>
                    <a:ext cx="1244833" cy="1020397"/>
                    <a:chOff x="4579164" y="3203653"/>
                    <a:chExt cx="1244833" cy="1020397"/>
                  </a:xfrm>
                </p:grpSpPr>
                <p:sp>
                  <p:nvSpPr>
                    <p:cNvPr id="543" name="Google Shape;2865;p67">
                      <a:extLst>
                        <a:ext uri="{FF2B5EF4-FFF2-40B4-BE49-F238E27FC236}">
                          <a16:creationId xmlns:a16="http://schemas.microsoft.com/office/drawing/2014/main" id="{C4F32991-D1FA-4C20-9A16-9B7A1423B9EA}"/>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6;p67">
                      <a:extLst>
                        <a:ext uri="{FF2B5EF4-FFF2-40B4-BE49-F238E27FC236}">
                          <a16:creationId xmlns:a16="http://schemas.microsoft.com/office/drawing/2014/main" id="{3D6D8B82-F3F6-4439-8356-55DEE8E65C9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7;p67">
                      <a:extLst>
                        <a:ext uri="{FF2B5EF4-FFF2-40B4-BE49-F238E27FC236}">
                          <a16:creationId xmlns:a16="http://schemas.microsoft.com/office/drawing/2014/main" id="{251250E2-4E69-4586-9356-CC5FEBDBEBF2}"/>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68;p67">
                      <a:extLst>
                        <a:ext uri="{FF2B5EF4-FFF2-40B4-BE49-F238E27FC236}">
                          <a16:creationId xmlns:a16="http://schemas.microsoft.com/office/drawing/2014/main" id="{A50E888E-3ED8-4745-B7B1-941D592C8F2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69;p67">
                      <a:extLst>
                        <a:ext uri="{FF2B5EF4-FFF2-40B4-BE49-F238E27FC236}">
                          <a16:creationId xmlns:a16="http://schemas.microsoft.com/office/drawing/2014/main" id="{3DDB55F1-7E79-49ED-BC7A-CCAAB7C27F12}"/>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0;p67">
                      <a:extLst>
                        <a:ext uri="{FF2B5EF4-FFF2-40B4-BE49-F238E27FC236}">
                          <a16:creationId xmlns:a16="http://schemas.microsoft.com/office/drawing/2014/main" id="{9EAB73BD-547A-4542-B4BA-76879096C67A}"/>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1;p67">
                      <a:extLst>
                        <a:ext uri="{FF2B5EF4-FFF2-40B4-BE49-F238E27FC236}">
                          <a16:creationId xmlns:a16="http://schemas.microsoft.com/office/drawing/2014/main" id="{4E228E10-CD58-4DFD-AF80-FBC2DDBC7C0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2;p67">
                      <a:extLst>
                        <a:ext uri="{FF2B5EF4-FFF2-40B4-BE49-F238E27FC236}">
                          <a16:creationId xmlns:a16="http://schemas.microsoft.com/office/drawing/2014/main" id="{CFA7369D-3C08-453C-BCC0-5BEA6C35D859}"/>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2873;p67">
                      <a:extLst>
                        <a:ext uri="{FF2B5EF4-FFF2-40B4-BE49-F238E27FC236}">
                          <a16:creationId xmlns:a16="http://schemas.microsoft.com/office/drawing/2014/main" id="{6F452F24-72CF-48E3-AC34-56D3AE1143BF}"/>
                        </a:ext>
                      </a:extLst>
                    </p:cNvPr>
                    <p:cNvGrpSpPr/>
                    <p:nvPr/>
                  </p:nvGrpSpPr>
                  <p:grpSpPr>
                    <a:xfrm>
                      <a:off x="4579164" y="3203653"/>
                      <a:ext cx="1244833" cy="1020397"/>
                      <a:chOff x="4579164" y="3203653"/>
                      <a:chExt cx="1244833" cy="1020397"/>
                    </a:xfrm>
                  </p:grpSpPr>
                  <p:sp>
                    <p:nvSpPr>
                      <p:cNvPr id="552" name="Google Shape;2874;p67">
                        <a:extLst>
                          <a:ext uri="{FF2B5EF4-FFF2-40B4-BE49-F238E27FC236}">
                            <a16:creationId xmlns:a16="http://schemas.microsoft.com/office/drawing/2014/main" id="{31BD8CD3-5FC4-4133-9FB3-D83FF040F16C}"/>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5;p67">
                        <a:extLst>
                          <a:ext uri="{FF2B5EF4-FFF2-40B4-BE49-F238E27FC236}">
                            <a16:creationId xmlns:a16="http://schemas.microsoft.com/office/drawing/2014/main" id="{C16A15D4-20FB-498A-9AAF-66C60410ABAC}"/>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6;p67">
                        <a:extLst>
                          <a:ext uri="{FF2B5EF4-FFF2-40B4-BE49-F238E27FC236}">
                            <a16:creationId xmlns:a16="http://schemas.microsoft.com/office/drawing/2014/main" id="{8108FA99-240F-4F18-839E-5428BA8F472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77;p67">
                        <a:extLst>
                          <a:ext uri="{FF2B5EF4-FFF2-40B4-BE49-F238E27FC236}">
                            <a16:creationId xmlns:a16="http://schemas.microsoft.com/office/drawing/2014/main" id="{3D1365FA-AE84-4E1A-8445-E105977E76D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78;p67">
                        <a:extLst>
                          <a:ext uri="{FF2B5EF4-FFF2-40B4-BE49-F238E27FC236}">
                            <a16:creationId xmlns:a16="http://schemas.microsoft.com/office/drawing/2014/main" id="{D12998F0-92B0-4B64-BF6E-87D305AFCE0B}"/>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79;p67">
                        <a:extLst>
                          <a:ext uri="{FF2B5EF4-FFF2-40B4-BE49-F238E27FC236}">
                            <a16:creationId xmlns:a16="http://schemas.microsoft.com/office/drawing/2014/main" id="{C75067BD-B4F4-4E56-8DCA-076FF14010D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0;p67">
                        <a:extLst>
                          <a:ext uri="{FF2B5EF4-FFF2-40B4-BE49-F238E27FC236}">
                            <a16:creationId xmlns:a16="http://schemas.microsoft.com/office/drawing/2014/main" id="{01319DB9-E637-456E-8AAA-9D0CE85F6D1F}"/>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1;p67">
                        <a:extLst>
                          <a:ext uri="{FF2B5EF4-FFF2-40B4-BE49-F238E27FC236}">
                            <a16:creationId xmlns:a16="http://schemas.microsoft.com/office/drawing/2014/main" id="{C19E7971-66E2-49F0-B746-994B93328DD6}"/>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2;p67">
                        <a:extLst>
                          <a:ext uri="{FF2B5EF4-FFF2-40B4-BE49-F238E27FC236}">
                            <a16:creationId xmlns:a16="http://schemas.microsoft.com/office/drawing/2014/main" id="{92E26627-F28C-4C78-8095-7107BC3F7CF4}"/>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3;p67">
                        <a:extLst>
                          <a:ext uri="{FF2B5EF4-FFF2-40B4-BE49-F238E27FC236}">
                            <a16:creationId xmlns:a16="http://schemas.microsoft.com/office/drawing/2014/main" id="{DE7D41F8-3C54-409C-9B3B-F7F237C554A2}"/>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4;p67">
                        <a:extLst>
                          <a:ext uri="{FF2B5EF4-FFF2-40B4-BE49-F238E27FC236}">
                            <a16:creationId xmlns:a16="http://schemas.microsoft.com/office/drawing/2014/main" id="{585F646D-985C-490C-B311-9CFC8FF4E469}"/>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5;p67">
                        <a:extLst>
                          <a:ext uri="{FF2B5EF4-FFF2-40B4-BE49-F238E27FC236}">
                            <a16:creationId xmlns:a16="http://schemas.microsoft.com/office/drawing/2014/main" id="{1073E762-0021-44B9-A091-C8726BDE1F9A}"/>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6;p67">
                        <a:extLst>
                          <a:ext uri="{FF2B5EF4-FFF2-40B4-BE49-F238E27FC236}">
                            <a16:creationId xmlns:a16="http://schemas.microsoft.com/office/drawing/2014/main" id="{5AD51A6F-1BE2-4392-8D11-0E6488BA4772}"/>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87;p67">
                        <a:extLst>
                          <a:ext uri="{FF2B5EF4-FFF2-40B4-BE49-F238E27FC236}">
                            <a16:creationId xmlns:a16="http://schemas.microsoft.com/office/drawing/2014/main" id="{EE83D0DF-3C99-4B5C-921A-E60DAB0A1FA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2888;p67">
                        <a:extLst>
                          <a:ext uri="{FF2B5EF4-FFF2-40B4-BE49-F238E27FC236}">
                            <a16:creationId xmlns:a16="http://schemas.microsoft.com/office/drawing/2014/main" id="{8C5C23A7-98F8-4077-BFB4-6AE38114160A}"/>
                          </a:ext>
                        </a:extLst>
                      </p:cNvPr>
                      <p:cNvGrpSpPr/>
                      <p:nvPr/>
                    </p:nvGrpSpPr>
                    <p:grpSpPr>
                      <a:xfrm>
                        <a:off x="4579164" y="3203653"/>
                        <a:ext cx="1244833" cy="1020397"/>
                        <a:chOff x="4579164" y="3203653"/>
                        <a:chExt cx="1244833" cy="1020397"/>
                      </a:xfrm>
                    </p:grpSpPr>
                    <p:sp>
                      <p:nvSpPr>
                        <p:cNvPr id="567" name="Google Shape;2889;p67">
                          <a:extLst>
                            <a:ext uri="{FF2B5EF4-FFF2-40B4-BE49-F238E27FC236}">
                              <a16:creationId xmlns:a16="http://schemas.microsoft.com/office/drawing/2014/main" id="{0B77A11E-EC37-4190-8846-D806460912B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0;p67">
                          <a:extLst>
                            <a:ext uri="{FF2B5EF4-FFF2-40B4-BE49-F238E27FC236}">
                              <a16:creationId xmlns:a16="http://schemas.microsoft.com/office/drawing/2014/main" id="{B64AD522-AEFE-4B4A-82B4-C77318639A84}"/>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1;p67">
                          <a:extLst>
                            <a:ext uri="{FF2B5EF4-FFF2-40B4-BE49-F238E27FC236}">
                              <a16:creationId xmlns:a16="http://schemas.microsoft.com/office/drawing/2014/main" id="{6A435619-8273-4F24-8E07-E781F9C5120A}"/>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2;p67">
                          <a:extLst>
                            <a:ext uri="{FF2B5EF4-FFF2-40B4-BE49-F238E27FC236}">
                              <a16:creationId xmlns:a16="http://schemas.microsoft.com/office/drawing/2014/main" id="{7B6C7C81-B202-40F5-8F55-843B8BC656F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3;p67">
                          <a:extLst>
                            <a:ext uri="{FF2B5EF4-FFF2-40B4-BE49-F238E27FC236}">
                              <a16:creationId xmlns:a16="http://schemas.microsoft.com/office/drawing/2014/main" id="{2D319E4E-40DB-4C3A-BDFF-EEA2D8D39601}"/>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4;p67">
                          <a:extLst>
                            <a:ext uri="{FF2B5EF4-FFF2-40B4-BE49-F238E27FC236}">
                              <a16:creationId xmlns:a16="http://schemas.microsoft.com/office/drawing/2014/main" id="{7D08E772-2CD5-47FB-A69A-6F8FDB99EB9D}"/>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5;p67">
                          <a:extLst>
                            <a:ext uri="{FF2B5EF4-FFF2-40B4-BE49-F238E27FC236}">
                              <a16:creationId xmlns:a16="http://schemas.microsoft.com/office/drawing/2014/main" id="{298ACB92-E11D-426F-932D-1A9F9C1E857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6;p67">
                          <a:extLst>
                            <a:ext uri="{FF2B5EF4-FFF2-40B4-BE49-F238E27FC236}">
                              <a16:creationId xmlns:a16="http://schemas.microsoft.com/office/drawing/2014/main" id="{F7D0C4C9-B07E-4ADC-9FE7-2B73E581D235}"/>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97;p67">
                          <a:extLst>
                            <a:ext uri="{FF2B5EF4-FFF2-40B4-BE49-F238E27FC236}">
                              <a16:creationId xmlns:a16="http://schemas.microsoft.com/office/drawing/2014/main" id="{48D76323-F96C-4BAA-827A-2D5B30E6B08D}"/>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898;p67">
                          <a:extLst>
                            <a:ext uri="{FF2B5EF4-FFF2-40B4-BE49-F238E27FC236}">
                              <a16:creationId xmlns:a16="http://schemas.microsoft.com/office/drawing/2014/main" id="{6D9D8F94-92CA-4357-BBD4-736EEDA0C4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899;p67">
                          <a:extLst>
                            <a:ext uri="{FF2B5EF4-FFF2-40B4-BE49-F238E27FC236}">
                              <a16:creationId xmlns:a16="http://schemas.microsoft.com/office/drawing/2014/main" id="{272F72C8-86E6-40C1-8160-3ABB82397560}"/>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0;p67">
                          <a:extLst>
                            <a:ext uri="{FF2B5EF4-FFF2-40B4-BE49-F238E27FC236}">
                              <a16:creationId xmlns:a16="http://schemas.microsoft.com/office/drawing/2014/main" id="{C249F6D1-0380-4104-8F32-88FA01C3A511}"/>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1;p67">
                          <a:extLst>
                            <a:ext uri="{FF2B5EF4-FFF2-40B4-BE49-F238E27FC236}">
                              <a16:creationId xmlns:a16="http://schemas.microsoft.com/office/drawing/2014/main" id="{CEF2E95B-E401-4C61-9F0B-E1E687B3267E}"/>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2;p67">
                          <a:extLst>
                            <a:ext uri="{FF2B5EF4-FFF2-40B4-BE49-F238E27FC236}">
                              <a16:creationId xmlns:a16="http://schemas.microsoft.com/office/drawing/2014/main" id="{4A187F36-36EB-484A-95F7-5FCFE3478D0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3;p67">
                          <a:extLst>
                            <a:ext uri="{FF2B5EF4-FFF2-40B4-BE49-F238E27FC236}">
                              <a16:creationId xmlns:a16="http://schemas.microsoft.com/office/drawing/2014/main" id="{C0BCF019-656A-471C-AAC0-556E6CF331A9}"/>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4;p67">
                          <a:extLst>
                            <a:ext uri="{FF2B5EF4-FFF2-40B4-BE49-F238E27FC236}">
                              <a16:creationId xmlns:a16="http://schemas.microsoft.com/office/drawing/2014/main" id="{68310D1B-BF96-48D4-9564-6AEE793DBECB}"/>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5;p67">
                          <a:extLst>
                            <a:ext uri="{FF2B5EF4-FFF2-40B4-BE49-F238E27FC236}">
                              <a16:creationId xmlns:a16="http://schemas.microsoft.com/office/drawing/2014/main" id="{78DA6F71-92D3-452E-A52D-ECF0816CA59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6;p67">
                          <a:extLst>
                            <a:ext uri="{FF2B5EF4-FFF2-40B4-BE49-F238E27FC236}">
                              <a16:creationId xmlns:a16="http://schemas.microsoft.com/office/drawing/2014/main" id="{3DCE9D8D-9A21-4E61-BDBA-C04080CD19DE}"/>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07;p67">
                          <a:extLst>
                            <a:ext uri="{FF2B5EF4-FFF2-40B4-BE49-F238E27FC236}">
                              <a16:creationId xmlns:a16="http://schemas.microsoft.com/office/drawing/2014/main" id="{5F2A924F-02D9-43EE-9714-757F56D3856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08;p67">
                          <a:extLst>
                            <a:ext uri="{FF2B5EF4-FFF2-40B4-BE49-F238E27FC236}">
                              <a16:creationId xmlns:a16="http://schemas.microsoft.com/office/drawing/2014/main" id="{356CEC99-4C62-45C2-8EF7-D6B3DD371B5E}"/>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09;p67">
                          <a:extLst>
                            <a:ext uri="{FF2B5EF4-FFF2-40B4-BE49-F238E27FC236}">
                              <a16:creationId xmlns:a16="http://schemas.microsoft.com/office/drawing/2014/main" id="{70C2097D-399B-4738-B6A4-030379527D3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0;p67">
                          <a:extLst>
                            <a:ext uri="{FF2B5EF4-FFF2-40B4-BE49-F238E27FC236}">
                              <a16:creationId xmlns:a16="http://schemas.microsoft.com/office/drawing/2014/main" id="{C12099EB-6680-4009-9894-1544922E1217}"/>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1;p67">
                          <a:extLst>
                            <a:ext uri="{FF2B5EF4-FFF2-40B4-BE49-F238E27FC236}">
                              <a16:creationId xmlns:a16="http://schemas.microsoft.com/office/drawing/2014/main" id="{B13479A8-2D93-49D1-816B-66AB712E0728}"/>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2;p67">
                          <a:extLst>
                            <a:ext uri="{FF2B5EF4-FFF2-40B4-BE49-F238E27FC236}">
                              <a16:creationId xmlns:a16="http://schemas.microsoft.com/office/drawing/2014/main" id="{F5A29062-311D-47FC-B4CD-669E21870814}"/>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2913;p67">
                          <a:extLst>
                            <a:ext uri="{FF2B5EF4-FFF2-40B4-BE49-F238E27FC236}">
                              <a16:creationId xmlns:a16="http://schemas.microsoft.com/office/drawing/2014/main" id="{CF9A6042-0B28-4D81-8A12-393CD894D0D9}"/>
                            </a:ext>
                          </a:extLst>
                        </p:cNvPr>
                        <p:cNvGrpSpPr/>
                        <p:nvPr/>
                      </p:nvGrpSpPr>
                      <p:grpSpPr>
                        <a:xfrm>
                          <a:off x="4579164" y="3203653"/>
                          <a:ext cx="1244833" cy="1020397"/>
                          <a:chOff x="4579164" y="3203653"/>
                          <a:chExt cx="1244833" cy="1020397"/>
                        </a:xfrm>
                      </p:grpSpPr>
                      <p:sp>
                        <p:nvSpPr>
                          <p:cNvPr id="593" name="Google Shape;2914;p67">
                            <a:extLst>
                              <a:ext uri="{FF2B5EF4-FFF2-40B4-BE49-F238E27FC236}">
                                <a16:creationId xmlns:a16="http://schemas.microsoft.com/office/drawing/2014/main" id="{D61370D2-D95A-4658-B16C-11BC32976A5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2915;p67">
                            <a:extLst>
                              <a:ext uri="{FF2B5EF4-FFF2-40B4-BE49-F238E27FC236}">
                                <a16:creationId xmlns:a16="http://schemas.microsoft.com/office/drawing/2014/main" id="{845EE743-9EA6-4D9F-A346-7E6DF505E630}"/>
                              </a:ext>
                            </a:extLst>
                          </p:cNvPr>
                          <p:cNvGrpSpPr/>
                          <p:nvPr/>
                        </p:nvGrpSpPr>
                        <p:grpSpPr>
                          <a:xfrm>
                            <a:off x="4579164" y="3203653"/>
                            <a:ext cx="1244833" cy="1020397"/>
                            <a:chOff x="4579164" y="3203653"/>
                            <a:chExt cx="1244833" cy="1020397"/>
                          </a:xfrm>
                        </p:grpSpPr>
                        <p:sp>
                          <p:nvSpPr>
                            <p:cNvPr id="595" name="Google Shape;2916;p67">
                              <a:extLst>
                                <a:ext uri="{FF2B5EF4-FFF2-40B4-BE49-F238E27FC236}">
                                  <a16:creationId xmlns:a16="http://schemas.microsoft.com/office/drawing/2014/main" id="{D160D3A6-0621-4FE3-9856-FFAE568D8CCF}"/>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17;p67">
                              <a:extLst>
                                <a:ext uri="{FF2B5EF4-FFF2-40B4-BE49-F238E27FC236}">
                                  <a16:creationId xmlns:a16="http://schemas.microsoft.com/office/drawing/2014/main" id="{C3A4EA3F-B38C-489C-82BF-6E9D4621676E}"/>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18;p67">
                              <a:extLst>
                                <a:ext uri="{FF2B5EF4-FFF2-40B4-BE49-F238E27FC236}">
                                  <a16:creationId xmlns:a16="http://schemas.microsoft.com/office/drawing/2014/main" id="{57C6B4BD-D3E4-4D58-89CD-64646C4D6C43}"/>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19;p67">
                              <a:extLst>
                                <a:ext uri="{FF2B5EF4-FFF2-40B4-BE49-F238E27FC236}">
                                  <a16:creationId xmlns:a16="http://schemas.microsoft.com/office/drawing/2014/main" id="{3F818F05-A81A-4B24-828E-4458F9CD0D36}"/>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0;p67">
                              <a:extLst>
                                <a:ext uri="{FF2B5EF4-FFF2-40B4-BE49-F238E27FC236}">
                                  <a16:creationId xmlns:a16="http://schemas.microsoft.com/office/drawing/2014/main" id="{74C05615-57B5-4713-ABDD-D880748CFD7A}"/>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1;p67">
                              <a:extLst>
                                <a:ext uri="{FF2B5EF4-FFF2-40B4-BE49-F238E27FC236}">
                                  <a16:creationId xmlns:a16="http://schemas.microsoft.com/office/drawing/2014/main" id="{66C09857-E2DE-4252-977F-8C566726688F}"/>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2;p67">
                              <a:extLst>
                                <a:ext uri="{FF2B5EF4-FFF2-40B4-BE49-F238E27FC236}">
                                  <a16:creationId xmlns:a16="http://schemas.microsoft.com/office/drawing/2014/main" id="{7EC466C8-1BF2-41D4-B3EC-917F77DF8DF5}"/>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2923;p67">
                              <a:extLst>
                                <a:ext uri="{FF2B5EF4-FFF2-40B4-BE49-F238E27FC236}">
                                  <a16:creationId xmlns:a16="http://schemas.microsoft.com/office/drawing/2014/main" id="{C8B29D25-0A3B-4956-9339-BC279CAFBC78}"/>
                                </a:ext>
                              </a:extLst>
                            </p:cNvPr>
                            <p:cNvGrpSpPr/>
                            <p:nvPr/>
                          </p:nvGrpSpPr>
                          <p:grpSpPr>
                            <a:xfrm>
                              <a:off x="4579164" y="3203653"/>
                              <a:ext cx="1244833" cy="1020397"/>
                              <a:chOff x="4579164" y="3203653"/>
                              <a:chExt cx="1244833" cy="1020397"/>
                            </a:xfrm>
                          </p:grpSpPr>
                          <p:sp>
                            <p:nvSpPr>
                              <p:cNvPr id="606" name="Google Shape;2924;p67">
                                <a:extLst>
                                  <a:ext uri="{FF2B5EF4-FFF2-40B4-BE49-F238E27FC236}">
                                    <a16:creationId xmlns:a16="http://schemas.microsoft.com/office/drawing/2014/main" id="{48A8952D-2A8F-41AB-8614-1309244C3CD0}"/>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25;p67">
                                <a:extLst>
                                  <a:ext uri="{FF2B5EF4-FFF2-40B4-BE49-F238E27FC236}">
                                    <a16:creationId xmlns:a16="http://schemas.microsoft.com/office/drawing/2014/main" id="{D75A7781-99E0-46F9-86F6-F99D02F6CEB8}"/>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26;p67">
                                <a:extLst>
                                  <a:ext uri="{FF2B5EF4-FFF2-40B4-BE49-F238E27FC236}">
                                    <a16:creationId xmlns:a16="http://schemas.microsoft.com/office/drawing/2014/main" id="{CEF249D1-2BF2-4964-A766-19AEDF8C8158}"/>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27;p67">
                                <a:extLst>
                                  <a:ext uri="{FF2B5EF4-FFF2-40B4-BE49-F238E27FC236}">
                                    <a16:creationId xmlns:a16="http://schemas.microsoft.com/office/drawing/2014/main" id="{2FECF004-CB44-40AB-B070-A186B54D608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28;p67">
                                <a:extLst>
                                  <a:ext uri="{FF2B5EF4-FFF2-40B4-BE49-F238E27FC236}">
                                    <a16:creationId xmlns:a16="http://schemas.microsoft.com/office/drawing/2014/main" id="{BE59A719-BBF4-4D26-9798-3B4DCBAD8D39}"/>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29;p67">
                                <a:extLst>
                                  <a:ext uri="{FF2B5EF4-FFF2-40B4-BE49-F238E27FC236}">
                                    <a16:creationId xmlns:a16="http://schemas.microsoft.com/office/drawing/2014/main" id="{6282365E-16BF-4E64-8A0D-CB7501453FA5}"/>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30;p67">
                                <a:extLst>
                                  <a:ext uri="{FF2B5EF4-FFF2-40B4-BE49-F238E27FC236}">
                                    <a16:creationId xmlns:a16="http://schemas.microsoft.com/office/drawing/2014/main" id="{E1216644-C2ED-40FC-B6B8-6DC7706A0047}"/>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31;p67">
                                <a:extLst>
                                  <a:ext uri="{FF2B5EF4-FFF2-40B4-BE49-F238E27FC236}">
                                    <a16:creationId xmlns:a16="http://schemas.microsoft.com/office/drawing/2014/main" id="{7BDB32D7-395B-41D7-9A74-13C8AAAAD74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932;p67">
                                <a:extLst>
                                  <a:ext uri="{FF2B5EF4-FFF2-40B4-BE49-F238E27FC236}">
                                    <a16:creationId xmlns:a16="http://schemas.microsoft.com/office/drawing/2014/main" id="{75F6EE77-C4F4-44AD-B17A-C645CFAAE631}"/>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933;p67">
                                <a:extLst>
                                  <a:ext uri="{FF2B5EF4-FFF2-40B4-BE49-F238E27FC236}">
                                    <a16:creationId xmlns:a16="http://schemas.microsoft.com/office/drawing/2014/main" id="{3DBE384D-4E34-4764-A394-A75CD78D350C}"/>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934;p67">
                                <a:extLst>
                                  <a:ext uri="{FF2B5EF4-FFF2-40B4-BE49-F238E27FC236}">
                                    <a16:creationId xmlns:a16="http://schemas.microsoft.com/office/drawing/2014/main" id="{6013564F-B410-49F1-96DC-B0A527848710}"/>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935;p67">
                                <a:extLst>
                                  <a:ext uri="{FF2B5EF4-FFF2-40B4-BE49-F238E27FC236}">
                                    <a16:creationId xmlns:a16="http://schemas.microsoft.com/office/drawing/2014/main" id="{64F9CBEF-948D-41DD-AD51-C6CC80C2525E}"/>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936;p67">
                                <a:extLst>
                                  <a:ext uri="{FF2B5EF4-FFF2-40B4-BE49-F238E27FC236}">
                                    <a16:creationId xmlns:a16="http://schemas.microsoft.com/office/drawing/2014/main" id="{A5B6A7E5-B7A0-44CC-A167-A939ED3B2E89}"/>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2937;p67">
                                <a:extLst>
                                  <a:ext uri="{FF2B5EF4-FFF2-40B4-BE49-F238E27FC236}">
                                    <a16:creationId xmlns:a16="http://schemas.microsoft.com/office/drawing/2014/main" id="{14878789-7BC5-4805-B711-41D72EAA0114}"/>
                                  </a:ext>
                                </a:extLst>
                              </p:cNvPr>
                              <p:cNvGrpSpPr/>
                              <p:nvPr/>
                            </p:nvGrpSpPr>
                            <p:grpSpPr>
                              <a:xfrm>
                                <a:off x="4579164" y="3203653"/>
                                <a:ext cx="1244833" cy="1020397"/>
                                <a:chOff x="4579164" y="3203653"/>
                                <a:chExt cx="1244833" cy="1020397"/>
                              </a:xfrm>
                            </p:grpSpPr>
                            <p:sp>
                              <p:nvSpPr>
                                <p:cNvPr id="620" name="Google Shape;2938;p67">
                                  <a:extLst>
                                    <a:ext uri="{FF2B5EF4-FFF2-40B4-BE49-F238E27FC236}">
                                      <a16:creationId xmlns:a16="http://schemas.microsoft.com/office/drawing/2014/main" id="{69C6B594-5620-4ED7-95F0-8EB35C3DD450}"/>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939;p67">
                                  <a:extLst>
                                    <a:ext uri="{FF2B5EF4-FFF2-40B4-BE49-F238E27FC236}">
                                      <a16:creationId xmlns:a16="http://schemas.microsoft.com/office/drawing/2014/main" id="{211F0063-E962-4584-A727-02ACABAC74F9}"/>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940;p67">
                                  <a:extLst>
                                    <a:ext uri="{FF2B5EF4-FFF2-40B4-BE49-F238E27FC236}">
                                      <a16:creationId xmlns:a16="http://schemas.microsoft.com/office/drawing/2014/main" id="{512A9944-4486-41EB-87E6-1BBB8B6C0EF9}"/>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941;p67">
                                  <a:extLst>
                                    <a:ext uri="{FF2B5EF4-FFF2-40B4-BE49-F238E27FC236}">
                                      <a16:creationId xmlns:a16="http://schemas.microsoft.com/office/drawing/2014/main" id="{A23699F0-1422-4C0E-94AF-2361EAAC1DDB}"/>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942;p67">
                                  <a:extLst>
                                    <a:ext uri="{FF2B5EF4-FFF2-40B4-BE49-F238E27FC236}">
                                      <a16:creationId xmlns:a16="http://schemas.microsoft.com/office/drawing/2014/main" id="{6663E56E-8871-46A3-B247-48BA37E85112}"/>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943;p67">
                                  <a:extLst>
                                    <a:ext uri="{FF2B5EF4-FFF2-40B4-BE49-F238E27FC236}">
                                      <a16:creationId xmlns:a16="http://schemas.microsoft.com/office/drawing/2014/main" id="{68F5E3E0-05C2-41E8-99E6-0232119D323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944;p67">
                                  <a:extLst>
                                    <a:ext uri="{FF2B5EF4-FFF2-40B4-BE49-F238E27FC236}">
                                      <a16:creationId xmlns:a16="http://schemas.microsoft.com/office/drawing/2014/main" id="{BDE2EF30-5CC4-4E7E-AAB4-4C1882B926EA}"/>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2945;p67">
                                  <a:extLst>
                                    <a:ext uri="{FF2B5EF4-FFF2-40B4-BE49-F238E27FC236}">
                                      <a16:creationId xmlns:a16="http://schemas.microsoft.com/office/drawing/2014/main" id="{5D123503-1B9D-4EC2-9E9A-61B3BD16223F}"/>
                                    </a:ext>
                                  </a:extLst>
                                </p:cNvPr>
                                <p:cNvGrpSpPr/>
                                <p:nvPr/>
                              </p:nvGrpSpPr>
                              <p:grpSpPr>
                                <a:xfrm>
                                  <a:off x="4579164" y="3203653"/>
                                  <a:ext cx="1244833" cy="1020397"/>
                                  <a:chOff x="4579164" y="3203653"/>
                                  <a:chExt cx="1244833" cy="1020397"/>
                                </a:xfrm>
                              </p:grpSpPr>
                              <p:sp>
                                <p:nvSpPr>
                                  <p:cNvPr id="628" name="Google Shape;2946;p67">
                                    <a:extLst>
                                      <a:ext uri="{FF2B5EF4-FFF2-40B4-BE49-F238E27FC236}">
                                        <a16:creationId xmlns:a16="http://schemas.microsoft.com/office/drawing/2014/main" id="{05A204BD-0DF5-484C-A3FF-99590B7C203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947;p67">
                                    <a:extLst>
                                      <a:ext uri="{FF2B5EF4-FFF2-40B4-BE49-F238E27FC236}">
                                        <a16:creationId xmlns:a16="http://schemas.microsoft.com/office/drawing/2014/main" id="{83B4970E-27CB-4A76-93DD-B0FA61F5597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948;p67">
                                    <a:extLst>
                                      <a:ext uri="{FF2B5EF4-FFF2-40B4-BE49-F238E27FC236}">
                                        <a16:creationId xmlns:a16="http://schemas.microsoft.com/office/drawing/2014/main" id="{651E0D72-F233-4ADD-B059-850C07B138B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949;p67">
                                    <a:extLst>
                                      <a:ext uri="{FF2B5EF4-FFF2-40B4-BE49-F238E27FC236}">
                                        <a16:creationId xmlns:a16="http://schemas.microsoft.com/office/drawing/2014/main" id="{5CFE5B9A-676B-4B5F-B2D9-21AF3A9A39C0}"/>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950;p67">
                                    <a:extLst>
                                      <a:ext uri="{FF2B5EF4-FFF2-40B4-BE49-F238E27FC236}">
                                        <a16:creationId xmlns:a16="http://schemas.microsoft.com/office/drawing/2014/main" id="{B5756936-9EC6-4A0E-87D3-751491970B6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2951;p67">
                                    <a:extLst>
                                      <a:ext uri="{FF2B5EF4-FFF2-40B4-BE49-F238E27FC236}">
                                        <a16:creationId xmlns:a16="http://schemas.microsoft.com/office/drawing/2014/main" id="{19DF60E7-8C75-4B04-85FB-BC94FA7F53C7}"/>
                                      </a:ext>
                                    </a:extLst>
                                  </p:cNvPr>
                                  <p:cNvGrpSpPr/>
                                  <p:nvPr/>
                                </p:nvGrpSpPr>
                                <p:grpSpPr>
                                  <a:xfrm>
                                    <a:off x="4579164" y="3203653"/>
                                    <a:ext cx="1244833" cy="1020397"/>
                                    <a:chOff x="4579164" y="3203653"/>
                                    <a:chExt cx="1244833" cy="1020397"/>
                                  </a:xfrm>
                                </p:grpSpPr>
                                <p:sp>
                                  <p:nvSpPr>
                                    <p:cNvPr id="634" name="Google Shape;2952;p67">
                                      <a:extLst>
                                        <a:ext uri="{FF2B5EF4-FFF2-40B4-BE49-F238E27FC236}">
                                          <a16:creationId xmlns:a16="http://schemas.microsoft.com/office/drawing/2014/main" id="{04E55866-05FE-4E59-9B3E-89348E09382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953;p67">
                                      <a:extLst>
                                        <a:ext uri="{FF2B5EF4-FFF2-40B4-BE49-F238E27FC236}">
                                          <a16:creationId xmlns:a16="http://schemas.microsoft.com/office/drawing/2014/main" id="{CE661BE7-5A66-4ED2-9DF4-0D343E1B6FD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954;p67">
                                      <a:extLst>
                                        <a:ext uri="{FF2B5EF4-FFF2-40B4-BE49-F238E27FC236}">
                                          <a16:creationId xmlns:a16="http://schemas.microsoft.com/office/drawing/2014/main" id="{592E0D1B-A0E5-467A-BABD-D6FD8089F29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955;p67">
                                      <a:extLst>
                                        <a:ext uri="{FF2B5EF4-FFF2-40B4-BE49-F238E27FC236}">
                                          <a16:creationId xmlns:a16="http://schemas.microsoft.com/office/drawing/2014/main" id="{F1E7A18B-8A5F-4CAC-BF00-E35D773029E9}"/>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 name="Google Shape;2956;p67">
                              <a:extLst>
                                <a:ext uri="{FF2B5EF4-FFF2-40B4-BE49-F238E27FC236}">
                                  <a16:creationId xmlns:a16="http://schemas.microsoft.com/office/drawing/2014/main" id="{CA532D23-494E-4838-A68B-5B10D1835E4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57;p67">
                              <a:extLst>
                                <a:ext uri="{FF2B5EF4-FFF2-40B4-BE49-F238E27FC236}">
                                  <a16:creationId xmlns:a16="http://schemas.microsoft.com/office/drawing/2014/main" id="{92D5AD1D-F1C9-4A9C-A8AB-F6B80D5E04B7}"/>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58;p67">
                              <a:extLst>
                                <a:ext uri="{FF2B5EF4-FFF2-40B4-BE49-F238E27FC236}">
                                  <a16:creationId xmlns:a16="http://schemas.microsoft.com/office/drawing/2014/main" id="{FCE5397D-DAC1-42EC-B6F2-28936CD54088}"/>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2959;p67">
                          <a:extLst>
                            <a:ext uri="{FF2B5EF4-FFF2-40B4-BE49-F238E27FC236}">
                              <a16:creationId xmlns:a16="http://schemas.microsoft.com/office/drawing/2014/main" id="{B2586C6A-645F-4CFB-A26C-8D8F577C5208}"/>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7" name="Google Shape;2960;p67">
                <a:extLst>
                  <a:ext uri="{FF2B5EF4-FFF2-40B4-BE49-F238E27FC236}">
                    <a16:creationId xmlns:a16="http://schemas.microsoft.com/office/drawing/2014/main" id="{04FBEFB4-03EE-47F1-AB5A-01D7BDB38E97}"/>
                  </a:ext>
                </a:extLst>
              </p:cNvPr>
              <p:cNvGrpSpPr/>
              <p:nvPr/>
            </p:nvGrpSpPr>
            <p:grpSpPr>
              <a:xfrm>
                <a:off x="4595437" y="3598775"/>
                <a:ext cx="37776" cy="32451"/>
                <a:chOff x="4595437" y="3598775"/>
                <a:chExt cx="37776" cy="32451"/>
              </a:xfrm>
            </p:grpSpPr>
            <p:sp>
              <p:nvSpPr>
                <p:cNvPr id="535" name="Google Shape;2961;p67">
                  <a:extLst>
                    <a:ext uri="{FF2B5EF4-FFF2-40B4-BE49-F238E27FC236}">
                      <a16:creationId xmlns:a16="http://schemas.microsoft.com/office/drawing/2014/main" id="{049AA01F-0C94-479D-8C8A-E7CD2EDB0C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62;p67">
                  <a:extLst>
                    <a:ext uri="{FF2B5EF4-FFF2-40B4-BE49-F238E27FC236}">
                      <a16:creationId xmlns:a16="http://schemas.microsoft.com/office/drawing/2014/main" id="{14E62CAC-88EC-4EE5-9400-7B2371892BD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963;p67">
                <a:extLst>
                  <a:ext uri="{FF2B5EF4-FFF2-40B4-BE49-F238E27FC236}">
                    <a16:creationId xmlns:a16="http://schemas.microsoft.com/office/drawing/2014/main" id="{8EB0A2BE-97DB-41CB-9E0D-703D8A7B5346}"/>
                  </a:ext>
                </a:extLst>
              </p:cNvPr>
              <p:cNvGrpSpPr/>
              <p:nvPr/>
            </p:nvGrpSpPr>
            <p:grpSpPr>
              <a:xfrm>
                <a:off x="4641864" y="3524443"/>
                <a:ext cx="37776" cy="32380"/>
                <a:chOff x="4641864" y="3524443"/>
                <a:chExt cx="37776" cy="32380"/>
              </a:xfrm>
            </p:grpSpPr>
            <p:sp>
              <p:nvSpPr>
                <p:cNvPr id="533" name="Google Shape;2964;p67">
                  <a:extLst>
                    <a:ext uri="{FF2B5EF4-FFF2-40B4-BE49-F238E27FC236}">
                      <a16:creationId xmlns:a16="http://schemas.microsoft.com/office/drawing/2014/main" id="{1ABE0565-E974-4448-A3EC-7B72147F8B6C}"/>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65;p67">
                  <a:extLst>
                    <a:ext uri="{FF2B5EF4-FFF2-40B4-BE49-F238E27FC236}">
                      <a16:creationId xmlns:a16="http://schemas.microsoft.com/office/drawing/2014/main" id="{75552B93-54FB-4E44-8330-8FB636D3FC9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966;p67">
                <a:extLst>
                  <a:ext uri="{FF2B5EF4-FFF2-40B4-BE49-F238E27FC236}">
                    <a16:creationId xmlns:a16="http://schemas.microsoft.com/office/drawing/2014/main" id="{7883D270-4EC7-4641-85F2-EF9B94E347ED}"/>
                  </a:ext>
                </a:extLst>
              </p:cNvPr>
              <p:cNvGrpSpPr/>
              <p:nvPr/>
            </p:nvGrpSpPr>
            <p:grpSpPr>
              <a:xfrm>
                <a:off x="4648431" y="3893901"/>
                <a:ext cx="37776" cy="32357"/>
                <a:chOff x="4648431" y="3893901"/>
                <a:chExt cx="37776" cy="32357"/>
              </a:xfrm>
            </p:grpSpPr>
            <p:sp>
              <p:nvSpPr>
                <p:cNvPr id="531" name="Google Shape;2967;p67">
                  <a:extLst>
                    <a:ext uri="{FF2B5EF4-FFF2-40B4-BE49-F238E27FC236}">
                      <a16:creationId xmlns:a16="http://schemas.microsoft.com/office/drawing/2014/main" id="{25777DCD-FB4C-41F3-8051-4D8AD3E5297F}"/>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68;p67">
                  <a:extLst>
                    <a:ext uri="{FF2B5EF4-FFF2-40B4-BE49-F238E27FC236}">
                      <a16:creationId xmlns:a16="http://schemas.microsoft.com/office/drawing/2014/main" id="{DD64A9B3-3074-437D-8E4F-92D4623A818A}"/>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969;p67">
                <a:extLst>
                  <a:ext uri="{FF2B5EF4-FFF2-40B4-BE49-F238E27FC236}">
                    <a16:creationId xmlns:a16="http://schemas.microsoft.com/office/drawing/2014/main" id="{05D28CBF-2BDE-4DCC-B7CE-234A3D043E7F}"/>
                  </a:ext>
                </a:extLst>
              </p:cNvPr>
              <p:cNvGrpSpPr/>
              <p:nvPr/>
            </p:nvGrpSpPr>
            <p:grpSpPr>
              <a:xfrm>
                <a:off x="4567752" y="3722908"/>
                <a:ext cx="37870" cy="32380"/>
                <a:chOff x="4567752" y="3722908"/>
                <a:chExt cx="37870" cy="32380"/>
              </a:xfrm>
            </p:grpSpPr>
            <p:sp>
              <p:nvSpPr>
                <p:cNvPr id="529" name="Google Shape;2970;p67">
                  <a:extLst>
                    <a:ext uri="{FF2B5EF4-FFF2-40B4-BE49-F238E27FC236}">
                      <a16:creationId xmlns:a16="http://schemas.microsoft.com/office/drawing/2014/main" id="{42823287-C2BE-405F-9C58-9182744D05DF}"/>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71;p67">
                  <a:extLst>
                    <a:ext uri="{FF2B5EF4-FFF2-40B4-BE49-F238E27FC236}">
                      <a16:creationId xmlns:a16="http://schemas.microsoft.com/office/drawing/2014/main" id="{E86271A3-C766-4B47-903B-69176638F1B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972;p67">
                <a:extLst>
                  <a:ext uri="{FF2B5EF4-FFF2-40B4-BE49-F238E27FC236}">
                    <a16:creationId xmlns:a16="http://schemas.microsoft.com/office/drawing/2014/main" id="{CA144F45-F8DB-462D-A2CF-530110B104C8}"/>
                  </a:ext>
                </a:extLst>
              </p:cNvPr>
              <p:cNvGrpSpPr/>
              <p:nvPr/>
            </p:nvGrpSpPr>
            <p:grpSpPr>
              <a:xfrm>
                <a:off x="4617506" y="3652052"/>
                <a:ext cx="37783" cy="32357"/>
                <a:chOff x="4617506" y="3652052"/>
                <a:chExt cx="37783" cy="32357"/>
              </a:xfrm>
            </p:grpSpPr>
            <p:sp>
              <p:nvSpPr>
                <p:cNvPr id="527" name="Google Shape;2973;p67">
                  <a:extLst>
                    <a:ext uri="{FF2B5EF4-FFF2-40B4-BE49-F238E27FC236}">
                      <a16:creationId xmlns:a16="http://schemas.microsoft.com/office/drawing/2014/main" id="{F220C42F-B1E8-49E8-B652-31802A86001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74;p67">
                  <a:extLst>
                    <a:ext uri="{FF2B5EF4-FFF2-40B4-BE49-F238E27FC236}">
                      <a16:creationId xmlns:a16="http://schemas.microsoft.com/office/drawing/2014/main" id="{111F96CC-B644-4BBC-9724-5441051451EF}"/>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975;p67">
                <a:extLst>
                  <a:ext uri="{FF2B5EF4-FFF2-40B4-BE49-F238E27FC236}">
                    <a16:creationId xmlns:a16="http://schemas.microsoft.com/office/drawing/2014/main" id="{52429DE3-FBC1-4679-AA1D-B7AE106F22F6}"/>
                  </a:ext>
                </a:extLst>
              </p:cNvPr>
              <p:cNvGrpSpPr/>
              <p:nvPr/>
            </p:nvGrpSpPr>
            <p:grpSpPr>
              <a:xfrm>
                <a:off x="4739005" y="3554149"/>
                <a:ext cx="37870" cy="32357"/>
                <a:chOff x="4739005" y="3554149"/>
                <a:chExt cx="37870" cy="32357"/>
              </a:xfrm>
            </p:grpSpPr>
            <p:sp>
              <p:nvSpPr>
                <p:cNvPr id="525" name="Google Shape;2976;p67">
                  <a:extLst>
                    <a:ext uri="{FF2B5EF4-FFF2-40B4-BE49-F238E27FC236}">
                      <a16:creationId xmlns:a16="http://schemas.microsoft.com/office/drawing/2014/main" id="{AE64DD44-FC69-432B-BC65-057FE6B14AC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77;p67">
                  <a:extLst>
                    <a:ext uri="{FF2B5EF4-FFF2-40B4-BE49-F238E27FC236}">
                      <a16:creationId xmlns:a16="http://schemas.microsoft.com/office/drawing/2014/main" id="{6B80F047-F0B9-4749-9A2C-0A21C3332838}"/>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978;p67">
                <a:extLst>
                  <a:ext uri="{FF2B5EF4-FFF2-40B4-BE49-F238E27FC236}">
                    <a16:creationId xmlns:a16="http://schemas.microsoft.com/office/drawing/2014/main" id="{4BC2B1D5-CEE3-45F7-8516-0D17760D7183}"/>
                  </a:ext>
                </a:extLst>
              </p:cNvPr>
              <p:cNvGrpSpPr/>
              <p:nvPr/>
            </p:nvGrpSpPr>
            <p:grpSpPr>
              <a:xfrm>
                <a:off x="4806557" y="3630258"/>
                <a:ext cx="37776" cy="32364"/>
                <a:chOff x="4806557" y="3630258"/>
                <a:chExt cx="37776" cy="32364"/>
              </a:xfrm>
            </p:grpSpPr>
            <p:sp>
              <p:nvSpPr>
                <p:cNvPr id="523" name="Google Shape;2979;p67">
                  <a:extLst>
                    <a:ext uri="{FF2B5EF4-FFF2-40B4-BE49-F238E27FC236}">
                      <a16:creationId xmlns:a16="http://schemas.microsoft.com/office/drawing/2014/main" id="{F10DD431-DEAA-4325-815C-EB579A13DD78}"/>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80;p67">
                  <a:extLst>
                    <a:ext uri="{FF2B5EF4-FFF2-40B4-BE49-F238E27FC236}">
                      <a16:creationId xmlns:a16="http://schemas.microsoft.com/office/drawing/2014/main" id="{BCD1937E-BD4A-4042-881E-E7401B13623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981;p67">
                <a:extLst>
                  <a:ext uri="{FF2B5EF4-FFF2-40B4-BE49-F238E27FC236}">
                    <a16:creationId xmlns:a16="http://schemas.microsoft.com/office/drawing/2014/main" id="{05AE5DF6-A612-4DA4-853F-C58B5F72B1E7}"/>
                  </a:ext>
                </a:extLst>
              </p:cNvPr>
              <p:cNvGrpSpPr/>
              <p:nvPr/>
            </p:nvGrpSpPr>
            <p:grpSpPr>
              <a:xfrm>
                <a:off x="4737007" y="4004357"/>
                <a:ext cx="37870" cy="32357"/>
                <a:chOff x="4737007" y="4004357"/>
                <a:chExt cx="37870" cy="32357"/>
              </a:xfrm>
            </p:grpSpPr>
            <p:sp>
              <p:nvSpPr>
                <p:cNvPr id="521" name="Google Shape;2982;p67">
                  <a:extLst>
                    <a:ext uri="{FF2B5EF4-FFF2-40B4-BE49-F238E27FC236}">
                      <a16:creationId xmlns:a16="http://schemas.microsoft.com/office/drawing/2014/main" id="{46CEDD11-A36F-4875-A60F-067079E8DB2D}"/>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83;p67">
                  <a:extLst>
                    <a:ext uri="{FF2B5EF4-FFF2-40B4-BE49-F238E27FC236}">
                      <a16:creationId xmlns:a16="http://schemas.microsoft.com/office/drawing/2014/main" id="{99DD733E-54FE-4FCE-B6D9-25847399D9CB}"/>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984;p67">
                <a:extLst>
                  <a:ext uri="{FF2B5EF4-FFF2-40B4-BE49-F238E27FC236}">
                    <a16:creationId xmlns:a16="http://schemas.microsoft.com/office/drawing/2014/main" id="{3BC12519-9802-47DF-A07A-5448D687B964}"/>
                  </a:ext>
                </a:extLst>
              </p:cNvPr>
              <p:cNvGrpSpPr/>
              <p:nvPr/>
            </p:nvGrpSpPr>
            <p:grpSpPr>
              <a:xfrm>
                <a:off x="4773634" y="4208627"/>
                <a:ext cx="37776" cy="32357"/>
                <a:chOff x="4773634" y="4208627"/>
                <a:chExt cx="37776" cy="32357"/>
              </a:xfrm>
            </p:grpSpPr>
            <p:sp>
              <p:nvSpPr>
                <p:cNvPr id="519" name="Google Shape;2985;p67">
                  <a:extLst>
                    <a:ext uri="{FF2B5EF4-FFF2-40B4-BE49-F238E27FC236}">
                      <a16:creationId xmlns:a16="http://schemas.microsoft.com/office/drawing/2014/main" id="{3E5E12C1-C558-436B-81DA-FBC75D3DEB9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86;p67">
                  <a:extLst>
                    <a:ext uri="{FF2B5EF4-FFF2-40B4-BE49-F238E27FC236}">
                      <a16:creationId xmlns:a16="http://schemas.microsoft.com/office/drawing/2014/main" id="{5A55D7C9-BDCE-4D5D-8DA6-985E17802810}"/>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987;p67">
                <a:extLst>
                  <a:ext uri="{FF2B5EF4-FFF2-40B4-BE49-F238E27FC236}">
                    <a16:creationId xmlns:a16="http://schemas.microsoft.com/office/drawing/2014/main" id="{5ACAE865-38DD-44D5-B920-E878AC5D29ED}"/>
                  </a:ext>
                </a:extLst>
              </p:cNvPr>
              <p:cNvGrpSpPr/>
              <p:nvPr/>
            </p:nvGrpSpPr>
            <p:grpSpPr>
              <a:xfrm>
                <a:off x="4888282" y="4074764"/>
                <a:ext cx="37776" cy="32451"/>
                <a:chOff x="4888282" y="4074764"/>
                <a:chExt cx="37776" cy="32451"/>
              </a:xfrm>
            </p:grpSpPr>
            <p:sp>
              <p:nvSpPr>
                <p:cNvPr id="517" name="Google Shape;2988;p67">
                  <a:extLst>
                    <a:ext uri="{FF2B5EF4-FFF2-40B4-BE49-F238E27FC236}">
                      <a16:creationId xmlns:a16="http://schemas.microsoft.com/office/drawing/2014/main" id="{4953ABFE-1AD3-4425-A14A-D8905A3AA503}"/>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89;p67">
                  <a:extLst>
                    <a:ext uri="{FF2B5EF4-FFF2-40B4-BE49-F238E27FC236}">
                      <a16:creationId xmlns:a16="http://schemas.microsoft.com/office/drawing/2014/main" id="{960AABD3-239B-46BE-9DE5-DD47A26BA46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990;p67">
                <a:extLst>
                  <a:ext uri="{FF2B5EF4-FFF2-40B4-BE49-F238E27FC236}">
                    <a16:creationId xmlns:a16="http://schemas.microsoft.com/office/drawing/2014/main" id="{53D4799A-50EE-42A7-8BD8-81EDF4C43E2D}"/>
                  </a:ext>
                </a:extLst>
              </p:cNvPr>
              <p:cNvGrpSpPr/>
              <p:nvPr/>
            </p:nvGrpSpPr>
            <p:grpSpPr>
              <a:xfrm>
                <a:off x="4901315" y="3804271"/>
                <a:ext cx="37776" cy="32364"/>
                <a:chOff x="4901315" y="3804271"/>
                <a:chExt cx="37776" cy="32364"/>
              </a:xfrm>
            </p:grpSpPr>
            <p:sp>
              <p:nvSpPr>
                <p:cNvPr id="515" name="Google Shape;2991;p67">
                  <a:extLst>
                    <a:ext uri="{FF2B5EF4-FFF2-40B4-BE49-F238E27FC236}">
                      <a16:creationId xmlns:a16="http://schemas.microsoft.com/office/drawing/2014/main" id="{49E38D2F-60D8-46D9-ABB5-40C3D9ED9613}"/>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92;p67">
                  <a:extLst>
                    <a:ext uri="{FF2B5EF4-FFF2-40B4-BE49-F238E27FC236}">
                      <a16:creationId xmlns:a16="http://schemas.microsoft.com/office/drawing/2014/main" id="{B7E0BEFC-4BFA-4007-B040-07CD8525663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993;p67">
                <a:extLst>
                  <a:ext uri="{FF2B5EF4-FFF2-40B4-BE49-F238E27FC236}">
                    <a16:creationId xmlns:a16="http://schemas.microsoft.com/office/drawing/2014/main" id="{DE97FCD6-49A3-49FC-BFC8-2BA700656180}"/>
                  </a:ext>
                </a:extLst>
              </p:cNvPr>
              <p:cNvGrpSpPr/>
              <p:nvPr/>
            </p:nvGrpSpPr>
            <p:grpSpPr>
              <a:xfrm>
                <a:off x="4866394" y="3715035"/>
                <a:ext cx="37846" cy="32357"/>
                <a:chOff x="4866394" y="3715035"/>
                <a:chExt cx="37846" cy="32357"/>
              </a:xfrm>
            </p:grpSpPr>
            <p:sp>
              <p:nvSpPr>
                <p:cNvPr id="513" name="Google Shape;2994;p67">
                  <a:extLst>
                    <a:ext uri="{FF2B5EF4-FFF2-40B4-BE49-F238E27FC236}">
                      <a16:creationId xmlns:a16="http://schemas.microsoft.com/office/drawing/2014/main" id="{90C78612-1D83-4002-B273-8535444135B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95;p67">
                  <a:extLst>
                    <a:ext uri="{FF2B5EF4-FFF2-40B4-BE49-F238E27FC236}">
                      <a16:creationId xmlns:a16="http://schemas.microsoft.com/office/drawing/2014/main" id="{046837AC-C71A-4E52-AC47-BEE6D88D2A0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96;p67">
                <a:extLst>
                  <a:ext uri="{FF2B5EF4-FFF2-40B4-BE49-F238E27FC236}">
                    <a16:creationId xmlns:a16="http://schemas.microsoft.com/office/drawing/2014/main" id="{4A8AA731-E097-4EB2-ACB4-6F1FB09CD6E6}"/>
                  </a:ext>
                </a:extLst>
              </p:cNvPr>
              <p:cNvGrpSpPr/>
              <p:nvPr/>
            </p:nvGrpSpPr>
            <p:grpSpPr>
              <a:xfrm>
                <a:off x="4979233" y="3839798"/>
                <a:ext cx="37878" cy="32420"/>
                <a:chOff x="4979233" y="3839798"/>
                <a:chExt cx="37878" cy="32420"/>
              </a:xfrm>
            </p:grpSpPr>
            <p:sp>
              <p:nvSpPr>
                <p:cNvPr id="511" name="Google Shape;2997;p67">
                  <a:extLst>
                    <a:ext uri="{FF2B5EF4-FFF2-40B4-BE49-F238E27FC236}">
                      <a16:creationId xmlns:a16="http://schemas.microsoft.com/office/drawing/2014/main" id="{472B4B7A-3561-4A6E-98D1-F3C1FBBD0673}"/>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98;p67">
                  <a:extLst>
                    <a:ext uri="{FF2B5EF4-FFF2-40B4-BE49-F238E27FC236}">
                      <a16:creationId xmlns:a16="http://schemas.microsoft.com/office/drawing/2014/main" id="{047B03F9-1AAB-4F9C-BA33-32561688660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999;p67">
                <a:extLst>
                  <a:ext uri="{FF2B5EF4-FFF2-40B4-BE49-F238E27FC236}">
                    <a16:creationId xmlns:a16="http://schemas.microsoft.com/office/drawing/2014/main" id="{FE2915F9-DC9D-4E7C-B6E3-4A06CB76857B}"/>
                  </a:ext>
                </a:extLst>
              </p:cNvPr>
              <p:cNvGrpSpPr/>
              <p:nvPr/>
            </p:nvGrpSpPr>
            <p:grpSpPr>
              <a:xfrm>
                <a:off x="4790662" y="3679147"/>
                <a:ext cx="37783" cy="32380"/>
                <a:chOff x="4790662" y="3679147"/>
                <a:chExt cx="37783" cy="32380"/>
              </a:xfrm>
            </p:grpSpPr>
            <p:sp>
              <p:nvSpPr>
                <p:cNvPr id="509" name="Google Shape;3000;p67">
                  <a:extLst>
                    <a:ext uri="{FF2B5EF4-FFF2-40B4-BE49-F238E27FC236}">
                      <a16:creationId xmlns:a16="http://schemas.microsoft.com/office/drawing/2014/main" id="{3BCDC053-5D1C-4DEA-8CD2-DEB436228DA2}"/>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001;p67">
                  <a:extLst>
                    <a:ext uri="{FF2B5EF4-FFF2-40B4-BE49-F238E27FC236}">
                      <a16:creationId xmlns:a16="http://schemas.microsoft.com/office/drawing/2014/main" id="{2A32B7F4-F023-4820-835C-081D6505B94B}"/>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002;p67">
                <a:extLst>
                  <a:ext uri="{FF2B5EF4-FFF2-40B4-BE49-F238E27FC236}">
                    <a16:creationId xmlns:a16="http://schemas.microsoft.com/office/drawing/2014/main" id="{30B9FD59-8C74-4C2D-9422-1A6A69E415F5}"/>
                  </a:ext>
                </a:extLst>
              </p:cNvPr>
              <p:cNvGrpSpPr/>
              <p:nvPr/>
            </p:nvGrpSpPr>
            <p:grpSpPr>
              <a:xfrm>
                <a:off x="4857263" y="3557861"/>
                <a:ext cx="37776" cy="32357"/>
                <a:chOff x="4857263" y="3557861"/>
                <a:chExt cx="37776" cy="32357"/>
              </a:xfrm>
            </p:grpSpPr>
            <p:sp>
              <p:nvSpPr>
                <p:cNvPr id="507" name="Google Shape;3003;p67">
                  <a:extLst>
                    <a:ext uri="{FF2B5EF4-FFF2-40B4-BE49-F238E27FC236}">
                      <a16:creationId xmlns:a16="http://schemas.microsoft.com/office/drawing/2014/main" id="{6A82742F-FE34-4113-BD84-A70D6964724C}"/>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004;p67">
                  <a:extLst>
                    <a:ext uri="{FF2B5EF4-FFF2-40B4-BE49-F238E27FC236}">
                      <a16:creationId xmlns:a16="http://schemas.microsoft.com/office/drawing/2014/main" id="{2F70933A-66BB-439A-A17E-AF0F44700926}"/>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3005;p67">
                <a:extLst>
                  <a:ext uri="{FF2B5EF4-FFF2-40B4-BE49-F238E27FC236}">
                    <a16:creationId xmlns:a16="http://schemas.microsoft.com/office/drawing/2014/main" id="{53E0420A-CF95-40BC-B656-7119B2ACF354}"/>
                  </a:ext>
                </a:extLst>
              </p:cNvPr>
              <p:cNvGrpSpPr/>
              <p:nvPr/>
            </p:nvGrpSpPr>
            <p:grpSpPr>
              <a:xfrm>
                <a:off x="4883902" y="3648033"/>
                <a:ext cx="37783" cy="32380"/>
                <a:chOff x="4883902" y="3648033"/>
                <a:chExt cx="37783" cy="32380"/>
              </a:xfrm>
            </p:grpSpPr>
            <p:sp>
              <p:nvSpPr>
                <p:cNvPr id="505" name="Google Shape;3006;p67">
                  <a:extLst>
                    <a:ext uri="{FF2B5EF4-FFF2-40B4-BE49-F238E27FC236}">
                      <a16:creationId xmlns:a16="http://schemas.microsoft.com/office/drawing/2014/main" id="{7833B616-0A9D-499F-B5C1-DA7A5AFE402F}"/>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007;p67">
                  <a:extLst>
                    <a:ext uri="{FF2B5EF4-FFF2-40B4-BE49-F238E27FC236}">
                      <a16:creationId xmlns:a16="http://schemas.microsoft.com/office/drawing/2014/main" id="{9378618C-28DB-4689-9645-4E726376DD5D}"/>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3008;p67">
                <a:extLst>
                  <a:ext uri="{FF2B5EF4-FFF2-40B4-BE49-F238E27FC236}">
                    <a16:creationId xmlns:a16="http://schemas.microsoft.com/office/drawing/2014/main" id="{BD803B36-562F-4F16-ACD3-08399358E619}"/>
                  </a:ext>
                </a:extLst>
              </p:cNvPr>
              <p:cNvGrpSpPr/>
              <p:nvPr/>
            </p:nvGrpSpPr>
            <p:grpSpPr>
              <a:xfrm>
                <a:off x="4907780" y="3347220"/>
                <a:ext cx="37878" cy="32357"/>
                <a:chOff x="4907780" y="3347220"/>
                <a:chExt cx="37878" cy="32357"/>
              </a:xfrm>
            </p:grpSpPr>
            <p:sp>
              <p:nvSpPr>
                <p:cNvPr id="503" name="Google Shape;3009;p67">
                  <a:extLst>
                    <a:ext uri="{FF2B5EF4-FFF2-40B4-BE49-F238E27FC236}">
                      <a16:creationId xmlns:a16="http://schemas.microsoft.com/office/drawing/2014/main" id="{13F84E0B-9F66-41A4-9B8C-6ACCC47770A3}"/>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010;p67">
                  <a:extLst>
                    <a:ext uri="{FF2B5EF4-FFF2-40B4-BE49-F238E27FC236}">
                      <a16:creationId xmlns:a16="http://schemas.microsoft.com/office/drawing/2014/main" id="{4E69DFDA-A189-45CB-A2D9-61D86E1F6F7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011;p67">
                <a:extLst>
                  <a:ext uri="{FF2B5EF4-FFF2-40B4-BE49-F238E27FC236}">
                    <a16:creationId xmlns:a16="http://schemas.microsoft.com/office/drawing/2014/main" id="{B98B809C-CD7C-4931-8F41-7C3F4576CB6B}"/>
                  </a:ext>
                </a:extLst>
              </p:cNvPr>
              <p:cNvGrpSpPr/>
              <p:nvPr/>
            </p:nvGrpSpPr>
            <p:grpSpPr>
              <a:xfrm>
                <a:off x="5065048" y="3738150"/>
                <a:ext cx="37783" cy="32364"/>
                <a:chOff x="5065048" y="3738150"/>
                <a:chExt cx="37783" cy="32364"/>
              </a:xfrm>
            </p:grpSpPr>
            <p:sp>
              <p:nvSpPr>
                <p:cNvPr id="501" name="Google Shape;3012;p67">
                  <a:extLst>
                    <a:ext uri="{FF2B5EF4-FFF2-40B4-BE49-F238E27FC236}">
                      <a16:creationId xmlns:a16="http://schemas.microsoft.com/office/drawing/2014/main" id="{28603A70-1499-4611-B39E-E56EA22626C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013;p67">
                  <a:extLst>
                    <a:ext uri="{FF2B5EF4-FFF2-40B4-BE49-F238E27FC236}">
                      <a16:creationId xmlns:a16="http://schemas.microsoft.com/office/drawing/2014/main" id="{5C7F167D-B3FA-4A50-82BD-8950EBA09BBC}"/>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3014;p67">
                <a:extLst>
                  <a:ext uri="{FF2B5EF4-FFF2-40B4-BE49-F238E27FC236}">
                    <a16:creationId xmlns:a16="http://schemas.microsoft.com/office/drawing/2014/main" id="{B9172D18-5EE8-445B-8BA9-78E7C2272587}"/>
                  </a:ext>
                </a:extLst>
              </p:cNvPr>
              <p:cNvGrpSpPr/>
              <p:nvPr/>
            </p:nvGrpSpPr>
            <p:grpSpPr>
              <a:xfrm>
                <a:off x="5071616" y="3284615"/>
                <a:ext cx="37783" cy="32357"/>
                <a:chOff x="5071616" y="3284615"/>
                <a:chExt cx="37783" cy="32357"/>
              </a:xfrm>
            </p:grpSpPr>
            <p:sp>
              <p:nvSpPr>
                <p:cNvPr id="499" name="Google Shape;3015;p67">
                  <a:extLst>
                    <a:ext uri="{FF2B5EF4-FFF2-40B4-BE49-F238E27FC236}">
                      <a16:creationId xmlns:a16="http://schemas.microsoft.com/office/drawing/2014/main" id="{AF72C19F-5E2F-41AC-AB63-BB7023076F5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016;p67">
                  <a:extLst>
                    <a:ext uri="{FF2B5EF4-FFF2-40B4-BE49-F238E27FC236}">
                      <a16:creationId xmlns:a16="http://schemas.microsoft.com/office/drawing/2014/main" id="{DA84FFA2-534A-4090-84BE-F775E4F402A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3017;p67">
                <a:extLst>
                  <a:ext uri="{FF2B5EF4-FFF2-40B4-BE49-F238E27FC236}">
                    <a16:creationId xmlns:a16="http://schemas.microsoft.com/office/drawing/2014/main" id="{703B2A29-4B42-40D8-8F9B-75B46F7B6203}"/>
                  </a:ext>
                </a:extLst>
              </p:cNvPr>
              <p:cNvGrpSpPr/>
              <p:nvPr/>
            </p:nvGrpSpPr>
            <p:grpSpPr>
              <a:xfrm>
                <a:off x="5389291" y="3759921"/>
                <a:ext cx="37783" cy="32380"/>
                <a:chOff x="5389291" y="3759921"/>
                <a:chExt cx="37783" cy="32380"/>
              </a:xfrm>
            </p:grpSpPr>
            <p:sp>
              <p:nvSpPr>
                <p:cNvPr id="497" name="Google Shape;3018;p67">
                  <a:extLst>
                    <a:ext uri="{FF2B5EF4-FFF2-40B4-BE49-F238E27FC236}">
                      <a16:creationId xmlns:a16="http://schemas.microsoft.com/office/drawing/2014/main" id="{0886D11E-0E72-44B4-8B9A-3F316F9CC4EF}"/>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019;p67">
                  <a:extLst>
                    <a:ext uri="{FF2B5EF4-FFF2-40B4-BE49-F238E27FC236}">
                      <a16:creationId xmlns:a16="http://schemas.microsoft.com/office/drawing/2014/main" id="{D070BE42-5B55-4588-AB6F-C708ED3B7973}"/>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020;p67">
                <a:extLst>
                  <a:ext uri="{FF2B5EF4-FFF2-40B4-BE49-F238E27FC236}">
                    <a16:creationId xmlns:a16="http://schemas.microsoft.com/office/drawing/2014/main" id="{9FB5A08A-78C8-47BD-AB01-3A01865C3FFF}"/>
                  </a:ext>
                </a:extLst>
              </p:cNvPr>
              <p:cNvGrpSpPr/>
              <p:nvPr/>
            </p:nvGrpSpPr>
            <p:grpSpPr>
              <a:xfrm>
                <a:off x="5431534" y="3632932"/>
                <a:ext cx="37878" cy="32451"/>
                <a:chOff x="5431534" y="3632932"/>
                <a:chExt cx="37878" cy="32451"/>
              </a:xfrm>
            </p:grpSpPr>
            <p:sp>
              <p:nvSpPr>
                <p:cNvPr id="495" name="Google Shape;3021;p67">
                  <a:extLst>
                    <a:ext uri="{FF2B5EF4-FFF2-40B4-BE49-F238E27FC236}">
                      <a16:creationId xmlns:a16="http://schemas.microsoft.com/office/drawing/2014/main" id="{36AC139F-2E0F-43AF-9957-12554BB30F23}"/>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022;p67">
                  <a:extLst>
                    <a:ext uri="{FF2B5EF4-FFF2-40B4-BE49-F238E27FC236}">
                      <a16:creationId xmlns:a16="http://schemas.microsoft.com/office/drawing/2014/main" id="{2489B4AD-B4DC-468D-9976-4FA8B7CDE58E}"/>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3023;p67">
                <a:extLst>
                  <a:ext uri="{FF2B5EF4-FFF2-40B4-BE49-F238E27FC236}">
                    <a16:creationId xmlns:a16="http://schemas.microsoft.com/office/drawing/2014/main" id="{03EFCB44-1E86-495E-A78B-B8CDA33E5EC8}"/>
                  </a:ext>
                </a:extLst>
              </p:cNvPr>
              <p:cNvGrpSpPr/>
              <p:nvPr/>
            </p:nvGrpSpPr>
            <p:grpSpPr>
              <a:xfrm>
                <a:off x="5540755" y="3544829"/>
                <a:ext cx="37783" cy="32357"/>
                <a:chOff x="5540755" y="3544829"/>
                <a:chExt cx="37783" cy="32357"/>
              </a:xfrm>
            </p:grpSpPr>
            <p:sp>
              <p:nvSpPr>
                <p:cNvPr id="493" name="Google Shape;3024;p67">
                  <a:extLst>
                    <a:ext uri="{FF2B5EF4-FFF2-40B4-BE49-F238E27FC236}">
                      <a16:creationId xmlns:a16="http://schemas.microsoft.com/office/drawing/2014/main" id="{E41582DF-DF58-4E1D-9D96-3A7ECDB23EE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025;p67">
                  <a:extLst>
                    <a:ext uri="{FF2B5EF4-FFF2-40B4-BE49-F238E27FC236}">
                      <a16:creationId xmlns:a16="http://schemas.microsoft.com/office/drawing/2014/main" id="{5CBA692D-CD83-434B-8F7C-C4F8FFC1A3B9}"/>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026;p67">
                <a:extLst>
                  <a:ext uri="{FF2B5EF4-FFF2-40B4-BE49-F238E27FC236}">
                    <a16:creationId xmlns:a16="http://schemas.microsoft.com/office/drawing/2014/main" id="{774A5460-3D4C-4EAA-ACA7-8502B22907D8}"/>
                  </a:ext>
                </a:extLst>
              </p:cNvPr>
              <p:cNvGrpSpPr/>
              <p:nvPr/>
            </p:nvGrpSpPr>
            <p:grpSpPr>
              <a:xfrm>
                <a:off x="5579293" y="3412107"/>
                <a:ext cx="37776" cy="32357"/>
                <a:chOff x="5579293" y="3412107"/>
                <a:chExt cx="37776" cy="32357"/>
              </a:xfrm>
            </p:grpSpPr>
            <p:sp>
              <p:nvSpPr>
                <p:cNvPr id="491" name="Google Shape;3027;p67">
                  <a:extLst>
                    <a:ext uri="{FF2B5EF4-FFF2-40B4-BE49-F238E27FC236}">
                      <a16:creationId xmlns:a16="http://schemas.microsoft.com/office/drawing/2014/main" id="{CC1B3A4F-4EE7-4EC2-8BDA-2EDD4A9B3C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028;p67">
                  <a:extLst>
                    <a:ext uri="{FF2B5EF4-FFF2-40B4-BE49-F238E27FC236}">
                      <a16:creationId xmlns:a16="http://schemas.microsoft.com/office/drawing/2014/main" id="{9AAA499A-339C-44B2-9769-7B983E09D095}"/>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029;p67">
                <a:extLst>
                  <a:ext uri="{FF2B5EF4-FFF2-40B4-BE49-F238E27FC236}">
                    <a16:creationId xmlns:a16="http://schemas.microsoft.com/office/drawing/2014/main" id="{5376BFCE-9128-4A3B-BF6A-AA8AF0970B1D}"/>
                  </a:ext>
                </a:extLst>
              </p:cNvPr>
              <p:cNvGrpSpPr/>
              <p:nvPr/>
            </p:nvGrpSpPr>
            <p:grpSpPr>
              <a:xfrm>
                <a:off x="5801346" y="3284615"/>
                <a:ext cx="37783" cy="32357"/>
                <a:chOff x="5801346" y="3284615"/>
                <a:chExt cx="37783" cy="32357"/>
              </a:xfrm>
            </p:grpSpPr>
            <p:sp>
              <p:nvSpPr>
                <p:cNvPr id="489" name="Google Shape;3030;p67">
                  <a:extLst>
                    <a:ext uri="{FF2B5EF4-FFF2-40B4-BE49-F238E27FC236}">
                      <a16:creationId xmlns:a16="http://schemas.microsoft.com/office/drawing/2014/main" id="{5F271C0A-9033-4206-9391-707D0E7F99DC}"/>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031;p67">
                  <a:extLst>
                    <a:ext uri="{FF2B5EF4-FFF2-40B4-BE49-F238E27FC236}">
                      <a16:creationId xmlns:a16="http://schemas.microsoft.com/office/drawing/2014/main" id="{BCE46CFD-2AB7-4A2D-AEC7-6E0022E67B42}"/>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3032;p67">
                <a:extLst>
                  <a:ext uri="{FF2B5EF4-FFF2-40B4-BE49-F238E27FC236}">
                    <a16:creationId xmlns:a16="http://schemas.microsoft.com/office/drawing/2014/main" id="{44F008E2-A51E-4936-9065-A779510A792B}"/>
                  </a:ext>
                </a:extLst>
              </p:cNvPr>
              <p:cNvGrpSpPr/>
              <p:nvPr/>
            </p:nvGrpSpPr>
            <p:grpSpPr>
              <a:xfrm>
                <a:off x="5763578" y="3399067"/>
                <a:ext cx="37776" cy="32364"/>
                <a:chOff x="5763578" y="3399067"/>
                <a:chExt cx="37776" cy="32364"/>
              </a:xfrm>
            </p:grpSpPr>
            <p:sp>
              <p:nvSpPr>
                <p:cNvPr id="487" name="Google Shape;3033;p67">
                  <a:extLst>
                    <a:ext uri="{FF2B5EF4-FFF2-40B4-BE49-F238E27FC236}">
                      <a16:creationId xmlns:a16="http://schemas.microsoft.com/office/drawing/2014/main" id="{EC82F3F3-B622-47C0-8819-7F7FC6A3F6C4}"/>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034;p67">
                  <a:extLst>
                    <a:ext uri="{FF2B5EF4-FFF2-40B4-BE49-F238E27FC236}">
                      <a16:creationId xmlns:a16="http://schemas.microsoft.com/office/drawing/2014/main" id="{9ABC8D4C-8631-40D7-B711-2C308A6D1FD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3035;p67">
                <a:extLst>
                  <a:ext uri="{FF2B5EF4-FFF2-40B4-BE49-F238E27FC236}">
                    <a16:creationId xmlns:a16="http://schemas.microsoft.com/office/drawing/2014/main" id="{2A8A2B1D-3FA6-4473-BEBE-A085F1268315}"/>
                  </a:ext>
                </a:extLst>
              </p:cNvPr>
              <p:cNvGrpSpPr/>
              <p:nvPr/>
            </p:nvGrpSpPr>
            <p:grpSpPr>
              <a:xfrm>
                <a:off x="5395858" y="3230952"/>
                <a:ext cx="37776" cy="32364"/>
                <a:chOff x="5395858" y="3230952"/>
                <a:chExt cx="37776" cy="32364"/>
              </a:xfrm>
            </p:grpSpPr>
            <p:sp>
              <p:nvSpPr>
                <p:cNvPr id="485" name="Google Shape;3036;p67">
                  <a:extLst>
                    <a:ext uri="{FF2B5EF4-FFF2-40B4-BE49-F238E27FC236}">
                      <a16:creationId xmlns:a16="http://schemas.microsoft.com/office/drawing/2014/main" id="{B839D545-F9D8-4031-A2EA-D14ABCD9755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037;p67">
                  <a:extLst>
                    <a:ext uri="{FF2B5EF4-FFF2-40B4-BE49-F238E27FC236}">
                      <a16:creationId xmlns:a16="http://schemas.microsoft.com/office/drawing/2014/main" id="{B5D56513-A394-471F-A24F-EC517A438F57}"/>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038;p67">
                <a:extLst>
                  <a:ext uri="{FF2B5EF4-FFF2-40B4-BE49-F238E27FC236}">
                    <a16:creationId xmlns:a16="http://schemas.microsoft.com/office/drawing/2014/main" id="{9EBCDEC5-BB06-45A1-97FE-9C0E035B7A95}"/>
                  </a:ext>
                </a:extLst>
              </p:cNvPr>
              <p:cNvGrpSpPr/>
              <p:nvPr/>
            </p:nvGrpSpPr>
            <p:grpSpPr>
              <a:xfrm>
                <a:off x="5264088" y="3188237"/>
                <a:ext cx="37776" cy="32357"/>
                <a:chOff x="5264088" y="3188237"/>
                <a:chExt cx="37776" cy="32357"/>
              </a:xfrm>
            </p:grpSpPr>
            <p:sp>
              <p:nvSpPr>
                <p:cNvPr id="483" name="Google Shape;3039;p67">
                  <a:extLst>
                    <a:ext uri="{FF2B5EF4-FFF2-40B4-BE49-F238E27FC236}">
                      <a16:creationId xmlns:a16="http://schemas.microsoft.com/office/drawing/2014/main" id="{75417D75-BBD8-4284-A53B-DC2B43B4553B}"/>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040;p67">
                  <a:extLst>
                    <a:ext uri="{FF2B5EF4-FFF2-40B4-BE49-F238E27FC236}">
                      <a16:creationId xmlns:a16="http://schemas.microsoft.com/office/drawing/2014/main" id="{830B177D-124A-4F85-B9EA-C69C6DA9B46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3041;p67">
                <a:extLst>
                  <a:ext uri="{FF2B5EF4-FFF2-40B4-BE49-F238E27FC236}">
                    <a16:creationId xmlns:a16="http://schemas.microsoft.com/office/drawing/2014/main" id="{01C055E8-C49F-4D8D-809F-9B87858271FE}"/>
                  </a:ext>
                </a:extLst>
              </p:cNvPr>
              <p:cNvGrpSpPr/>
              <p:nvPr/>
            </p:nvGrpSpPr>
            <p:grpSpPr>
              <a:xfrm>
                <a:off x="5585758" y="3237425"/>
                <a:ext cx="37878" cy="32357"/>
                <a:chOff x="5585758" y="3237425"/>
                <a:chExt cx="37878" cy="32357"/>
              </a:xfrm>
            </p:grpSpPr>
            <p:sp>
              <p:nvSpPr>
                <p:cNvPr id="481" name="Google Shape;3042;p67">
                  <a:extLst>
                    <a:ext uri="{FF2B5EF4-FFF2-40B4-BE49-F238E27FC236}">
                      <a16:creationId xmlns:a16="http://schemas.microsoft.com/office/drawing/2014/main" id="{21492709-22BD-4DCC-B79C-C30132BD283A}"/>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043;p67">
                  <a:extLst>
                    <a:ext uri="{FF2B5EF4-FFF2-40B4-BE49-F238E27FC236}">
                      <a16:creationId xmlns:a16="http://schemas.microsoft.com/office/drawing/2014/main" id="{09DAC280-78D7-4C49-886D-C7F89F83C0DB}"/>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044;p67">
                <a:extLst>
                  <a:ext uri="{FF2B5EF4-FFF2-40B4-BE49-F238E27FC236}">
                    <a16:creationId xmlns:a16="http://schemas.microsoft.com/office/drawing/2014/main" id="{35E2D36A-8A72-4240-864B-99D071C1EB24}"/>
                  </a:ext>
                </a:extLst>
              </p:cNvPr>
              <p:cNvGrpSpPr/>
              <p:nvPr/>
            </p:nvGrpSpPr>
            <p:grpSpPr>
              <a:xfrm>
                <a:off x="4874196" y="3291088"/>
                <a:ext cx="37878" cy="32451"/>
                <a:chOff x="4874196" y="3291088"/>
                <a:chExt cx="37878" cy="32451"/>
              </a:xfrm>
            </p:grpSpPr>
            <p:sp>
              <p:nvSpPr>
                <p:cNvPr id="479" name="Google Shape;3045;p67">
                  <a:extLst>
                    <a:ext uri="{FF2B5EF4-FFF2-40B4-BE49-F238E27FC236}">
                      <a16:creationId xmlns:a16="http://schemas.microsoft.com/office/drawing/2014/main" id="{5CA2A9F3-78D7-4D30-BFF9-7922B11BC646}"/>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046;p67">
                  <a:extLst>
                    <a:ext uri="{FF2B5EF4-FFF2-40B4-BE49-F238E27FC236}">
                      <a16:creationId xmlns:a16="http://schemas.microsoft.com/office/drawing/2014/main" id="{728897D7-F200-49BC-A780-7F12CB1BF557}"/>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047;p67">
                <a:extLst>
                  <a:ext uri="{FF2B5EF4-FFF2-40B4-BE49-F238E27FC236}">
                    <a16:creationId xmlns:a16="http://schemas.microsoft.com/office/drawing/2014/main" id="{1089DF43-8007-4EB9-8250-533DC1ED7495}"/>
                  </a:ext>
                </a:extLst>
              </p:cNvPr>
              <p:cNvGrpSpPr/>
              <p:nvPr/>
            </p:nvGrpSpPr>
            <p:grpSpPr>
              <a:xfrm>
                <a:off x="5197770" y="3785466"/>
                <a:ext cx="37783" cy="32427"/>
                <a:chOff x="5197770" y="3785466"/>
                <a:chExt cx="37783" cy="32427"/>
              </a:xfrm>
            </p:grpSpPr>
            <p:sp>
              <p:nvSpPr>
                <p:cNvPr id="477" name="Google Shape;3048;p67">
                  <a:extLst>
                    <a:ext uri="{FF2B5EF4-FFF2-40B4-BE49-F238E27FC236}">
                      <a16:creationId xmlns:a16="http://schemas.microsoft.com/office/drawing/2014/main" id="{F5989E3F-1D98-4622-A78D-D341C27D147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049;p67">
                  <a:extLst>
                    <a:ext uri="{FF2B5EF4-FFF2-40B4-BE49-F238E27FC236}">
                      <a16:creationId xmlns:a16="http://schemas.microsoft.com/office/drawing/2014/main" id="{E779F71C-8C6D-4964-ADB4-22077D4E8F2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3050;p67">
                <a:extLst>
                  <a:ext uri="{FF2B5EF4-FFF2-40B4-BE49-F238E27FC236}">
                    <a16:creationId xmlns:a16="http://schemas.microsoft.com/office/drawing/2014/main" id="{3DBF1B9E-037E-41EE-9EF9-0B192E3A9A22}"/>
                  </a:ext>
                </a:extLst>
              </p:cNvPr>
              <p:cNvGrpSpPr/>
              <p:nvPr/>
            </p:nvGrpSpPr>
            <p:grpSpPr>
              <a:xfrm>
                <a:off x="5177699" y="3492117"/>
                <a:ext cx="37776" cy="32357"/>
                <a:chOff x="5177699" y="3492117"/>
                <a:chExt cx="37776" cy="32357"/>
              </a:xfrm>
            </p:grpSpPr>
            <p:sp>
              <p:nvSpPr>
                <p:cNvPr id="475" name="Google Shape;3051;p67">
                  <a:extLst>
                    <a:ext uri="{FF2B5EF4-FFF2-40B4-BE49-F238E27FC236}">
                      <a16:creationId xmlns:a16="http://schemas.microsoft.com/office/drawing/2014/main" id="{863B4777-3AED-4D72-A1FF-C6C5F368C596}"/>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052;p67">
                  <a:extLst>
                    <a:ext uri="{FF2B5EF4-FFF2-40B4-BE49-F238E27FC236}">
                      <a16:creationId xmlns:a16="http://schemas.microsoft.com/office/drawing/2014/main" id="{6D6EA419-38BA-44AB-B166-DABA4FF68F1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3053;p67">
                <a:extLst>
                  <a:ext uri="{FF2B5EF4-FFF2-40B4-BE49-F238E27FC236}">
                    <a16:creationId xmlns:a16="http://schemas.microsoft.com/office/drawing/2014/main" id="{EF107004-C3C0-451D-B5E6-97BCD428BF4B}"/>
                  </a:ext>
                </a:extLst>
              </p:cNvPr>
              <p:cNvGrpSpPr/>
              <p:nvPr/>
            </p:nvGrpSpPr>
            <p:grpSpPr>
              <a:xfrm>
                <a:off x="5349431" y="3622346"/>
                <a:ext cx="37870" cy="32380"/>
                <a:chOff x="5349431" y="3622346"/>
                <a:chExt cx="37870" cy="32380"/>
              </a:xfrm>
            </p:grpSpPr>
            <p:sp>
              <p:nvSpPr>
                <p:cNvPr id="473" name="Google Shape;3054;p67">
                  <a:extLst>
                    <a:ext uri="{FF2B5EF4-FFF2-40B4-BE49-F238E27FC236}">
                      <a16:creationId xmlns:a16="http://schemas.microsoft.com/office/drawing/2014/main" id="{7F445F29-FFFE-4FFB-B863-B5D49922102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055;p67">
                  <a:extLst>
                    <a:ext uri="{FF2B5EF4-FFF2-40B4-BE49-F238E27FC236}">
                      <a16:creationId xmlns:a16="http://schemas.microsoft.com/office/drawing/2014/main" id="{4AE0A17B-8E94-46D1-8137-FB93DD219B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056;p67">
                <a:extLst>
                  <a:ext uri="{FF2B5EF4-FFF2-40B4-BE49-F238E27FC236}">
                    <a16:creationId xmlns:a16="http://schemas.microsoft.com/office/drawing/2014/main" id="{F7415311-A34D-4461-B4DE-B692C9EAD87D}"/>
                  </a:ext>
                </a:extLst>
              </p:cNvPr>
              <p:cNvGrpSpPr/>
              <p:nvPr/>
            </p:nvGrpSpPr>
            <p:grpSpPr>
              <a:xfrm>
                <a:off x="5068855" y="3563980"/>
                <a:ext cx="53954" cy="46223"/>
                <a:chOff x="5068855" y="3563980"/>
                <a:chExt cx="53954" cy="46223"/>
              </a:xfrm>
            </p:grpSpPr>
            <p:sp>
              <p:nvSpPr>
                <p:cNvPr id="471" name="Google Shape;3057;p67">
                  <a:extLst>
                    <a:ext uri="{FF2B5EF4-FFF2-40B4-BE49-F238E27FC236}">
                      <a16:creationId xmlns:a16="http://schemas.microsoft.com/office/drawing/2014/main" id="{96A0776C-A94F-48C3-9FD4-7011BA2A16B1}"/>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058;p67">
                  <a:extLst>
                    <a:ext uri="{FF2B5EF4-FFF2-40B4-BE49-F238E27FC236}">
                      <a16:creationId xmlns:a16="http://schemas.microsoft.com/office/drawing/2014/main" id="{3A30AB66-4EA5-42F9-B05F-25D9C6B946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3059;p67">
                <a:extLst>
                  <a:ext uri="{FF2B5EF4-FFF2-40B4-BE49-F238E27FC236}">
                    <a16:creationId xmlns:a16="http://schemas.microsoft.com/office/drawing/2014/main" id="{436CFBD0-9003-4ED6-94EB-DF2A99EA1804}"/>
                  </a:ext>
                </a:extLst>
              </p:cNvPr>
              <p:cNvGrpSpPr/>
              <p:nvPr/>
            </p:nvGrpSpPr>
            <p:grpSpPr>
              <a:xfrm>
                <a:off x="5037654" y="3392507"/>
                <a:ext cx="37870" cy="32451"/>
                <a:chOff x="5037654" y="3392507"/>
                <a:chExt cx="37870" cy="32451"/>
              </a:xfrm>
            </p:grpSpPr>
            <p:sp>
              <p:nvSpPr>
                <p:cNvPr id="469" name="Google Shape;3060;p67">
                  <a:extLst>
                    <a:ext uri="{FF2B5EF4-FFF2-40B4-BE49-F238E27FC236}">
                      <a16:creationId xmlns:a16="http://schemas.microsoft.com/office/drawing/2014/main" id="{5DFADE10-E8CE-41D9-B174-4008F2D7ED3F}"/>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061;p67">
                  <a:extLst>
                    <a:ext uri="{FF2B5EF4-FFF2-40B4-BE49-F238E27FC236}">
                      <a16:creationId xmlns:a16="http://schemas.microsoft.com/office/drawing/2014/main" id="{BF76EE98-5D4A-4088-AFB2-7141A9C43C5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3062;p67">
                <a:extLst>
                  <a:ext uri="{FF2B5EF4-FFF2-40B4-BE49-F238E27FC236}">
                    <a16:creationId xmlns:a16="http://schemas.microsoft.com/office/drawing/2014/main" id="{368B6735-F333-4709-88AA-B0F64D1DB51D}"/>
                  </a:ext>
                </a:extLst>
              </p:cNvPr>
              <p:cNvGrpSpPr/>
              <p:nvPr/>
            </p:nvGrpSpPr>
            <p:grpSpPr>
              <a:xfrm>
                <a:off x="5456560" y="3368629"/>
                <a:ext cx="37870" cy="32451"/>
                <a:chOff x="5456560" y="3368629"/>
                <a:chExt cx="37870" cy="32451"/>
              </a:xfrm>
            </p:grpSpPr>
            <p:sp>
              <p:nvSpPr>
                <p:cNvPr id="467" name="Google Shape;3063;p67">
                  <a:extLst>
                    <a:ext uri="{FF2B5EF4-FFF2-40B4-BE49-F238E27FC236}">
                      <a16:creationId xmlns:a16="http://schemas.microsoft.com/office/drawing/2014/main" id="{112B6A76-D007-4828-99DE-0971D017852D}"/>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064;p67">
                  <a:extLst>
                    <a:ext uri="{FF2B5EF4-FFF2-40B4-BE49-F238E27FC236}">
                      <a16:creationId xmlns:a16="http://schemas.microsoft.com/office/drawing/2014/main" id="{E9D2AA6B-6193-4ED7-B7E3-3E758EBE0BAD}"/>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065;p67">
                <a:extLst>
                  <a:ext uri="{FF2B5EF4-FFF2-40B4-BE49-F238E27FC236}">
                    <a16:creationId xmlns:a16="http://schemas.microsoft.com/office/drawing/2014/main" id="{557A7926-092C-4E9D-9395-5467ED2A1C46}"/>
                  </a:ext>
                </a:extLst>
              </p:cNvPr>
              <p:cNvGrpSpPr/>
              <p:nvPr/>
            </p:nvGrpSpPr>
            <p:grpSpPr>
              <a:xfrm>
                <a:off x="4755749" y="3501516"/>
                <a:ext cx="46246" cy="39608"/>
                <a:chOff x="4755749" y="3501516"/>
                <a:chExt cx="46246" cy="39608"/>
              </a:xfrm>
            </p:grpSpPr>
            <p:sp>
              <p:nvSpPr>
                <p:cNvPr id="465" name="Google Shape;3066;p67">
                  <a:extLst>
                    <a:ext uri="{FF2B5EF4-FFF2-40B4-BE49-F238E27FC236}">
                      <a16:creationId xmlns:a16="http://schemas.microsoft.com/office/drawing/2014/main" id="{49A93E1E-8F26-49F5-92D3-D05D5EE8F46B}"/>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067;p67">
                  <a:extLst>
                    <a:ext uri="{FF2B5EF4-FFF2-40B4-BE49-F238E27FC236}">
                      <a16:creationId xmlns:a16="http://schemas.microsoft.com/office/drawing/2014/main" id="{FD5E4D0D-5039-4288-93B1-CBE66B85D99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3068;p67">
                <a:extLst>
                  <a:ext uri="{FF2B5EF4-FFF2-40B4-BE49-F238E27FC236}">
                    <a16:creationId xmlns:a16="http://schemas.microsoft.com/office/drawing/2014/main" id="{058FE4E3-C2D5-4E44-8FE2-DA40C9CD0D4F}"/>
                  </a:ext>
                </a:extLst>
              </p:cNvPr>
              <p:cNvGrpSpPr/>
              <p:nvPr/>
            </p:nvGrpSpPr>
            <p:grpSpPr>
              <a:xfrm>
                <a:off x="4681346" y="3485582"/>
                <a:ext cx="37783" cy="32427"/>
                <a:chOff x="4681346" y="3485582"/>
                <a:chExt cx="37783" cy="32427"/>
              </a:xfrm>
            </p:grpSpPr>
            <p:sp>
              <p:nvSpPr>
                <p:cNvPr id="463" name="Google Shape;3069;p67">
                  <a:extLst>
                    <a:ext uri="{FF2B5EF4-FFF2-40B4-BE49-F238E27FC236}">
                      <a16:creationId xmlns:a16="http://schemas.microsoft.com/office/drawing/2014/main" id="{D8BC2F3E-53D4-4813-85E9-369C68085CC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070;p67">
                  <a:extLst>
                    <a:ext uri="{FF2B5EF4-FFF2-40B4-BE49-F238E27FC236}">
                      <a16:creationId xmlns:a16="http://schemas.microsoft.com/office/drawing/2014/main" id="{536A2334-7487-45BF-B673-5D3D757A4F63}"/>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3071;p67">
                <a:extLst>
                  <a:ext uri="{FF2B5EF4-FFF2-40B4-BE49-F238E27FC236}">
                    <a16:creationId xmlns:a16="http://schemas.microsoft.com/office/drawing/2014/main" id="{9CE7DF2A-1AEB-4D4F-A84E-735CA4A15256}"/>
                  </a:ext>
                </a:extLst>
              </p:cNvPr>
              <p:cNvGrpSpPr/>
              <p:nvPr/>
            </p:nvGrpSpPr>
            <p:grpSpPr>
              <a:xfrm>
                <a:off x="4767067" y="3291088"/>
                <a:ext cx="37878" cy="32451"/>
                <a:chOff x="4767067" y="3291088"/>
                <a:chExt cx="37878" cy="32451"/>
              </a:xfrm>
            </p:grpSpPr>
            <p:sp>
              <p:nvSpPr>
                <p:cNvPr id="461" name="Google Shape;3072;p67">
                  <a:extLst>
                    <a:ext uri="{FF2B5EF4-FFF2-40B4-BE49-F238E27FC236}">
                      <a16:creationId xmlns:a16="http://schemas.microsoft.com/office/drawing/2014/main" id="{1D1B36F4-FDF0-42B9-96BB-327537F12A1A}"/>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073;p67">
                  <a:extLst>
                    <a:ext uri="{FF2B5EF4-FFF2-40B4-BE49-F238E27FC236}">
                      <a16:creationId xmlns:a16="http://schemas.microsoft.com/office/drawing/2014/main" id="{CA13CD24-B0E2-48A0-AEEC-5E5AA0FA167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074;p67">
                <a:extLst>
                  <a:ext uri="{FF2B5EF4-FFF2-40B4-BE49-F238E27FC236}">
                    <a16:creationId xmlns:a16="http://schemas.microsoft.com/office/drawing/2014/main" id="{A78C70A3-0149-4524-BDF6-9B34FC04B388}"/>
                  </a:ext>
                </a:extLst>
              </p:cNvPr>
              <p:cNvGrpSpPr/>
              <p:nvPr/>
            </p:nvGrpSpPr>
            <p:grpSpPr>
              <a:xfrm>
                <a:off x="4687819" y="3405539"/>
                <a:ext cx="37776" cy="32451"/>
                <a:chOff x="4687819" y="3405539"/>
                <a:chExt cx="37776" cy="32451"/>
              </a:xfrm>
            </p:grpSpPr>
            <p:sp>
              <p:nvSpPr>
                <p:cNvPr id="459" name="Google Shape;3075;p67">
                  <a:extLst>
                    <a:ext uri="{FF2B5EF4-FFF2-40B4-BE49-F238E27FC236}">
                      <a16:creationId xmlns:a16="http://schemas.microsoft.com/office/drawing/2014/main" id="{33974830-0C05-4899-A696-B93A72B9DEE1}"/>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076;p67">
                  <a:extLst>
                    <a:ext uri="{FF2B5EF4-FFF2-40B4-BE49-F238E27FC236}">
                      <a16:creationId xmlns:a16="http://schemas.microsoft.com/office/drawing/2014/main" id="{DBE57D37-EA93-4098-AB1E-D82CC91FB8B8}"/>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3077;p67">
                <a:extLst>
                  <a:ext uri="{FF2B5EF4-FFF2-40B4-BE49-F238E27FC236}">
                    <a16:creationId xmlns:a16="http://schemas.microsoft.com/office/drawing/2014/main" id="{32CBE9EB-2809-453E-AE65-5E09D29C1AF1}"/>
                  </a:ext>
                </a:extLst>
              </p:cNvPr>
              <p:cNvGrpSpPr/>
              <p:nvPr/>
            </p:nvGrpSpPr>
            <p:grpSpPr>
              <a:xfrm>
                <a:off x="4923101" y="3444809"/>
                <a:ext cx="52813" cy="45318"/>
                <a:chOff x="4923101" y="3444809"/>
                <a:chExt cx="52813" cy="45318"/>
              </a:xfrm>
            </p:grpSpPr>
            <p:sp>
              <p:nvSpPr>
                <p:cNvPr id="457" name="Google Shape;3078;p67">
                  <a:extLst>
                    <a:ext uri="{FF2B5EF4-FFF2-40B4-BE49-F238E27FC236}">
                      <a16:creationId xmlns:a16="http://schemas.microsoft.com/office/drawing/2014/main" id="{B61BEB91-A9AA-4DCC-881B-3CEACCE021E0}"/>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079;p67">
                  <a:extLst>
                    <a:ext uri="{FF2B5EF4-FFF2-40B4-BE49-F238E27FC236}">
                      <a16:creationId xmlns:a16="http://schemas.microsoft.com/office/drawing/2014/main" id="{353406A4-176A-46B9-951C-E9ACC5FA003A}"/>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3080;p67">
                <a:extLst>
                  <a:ext uri="{FF2B5EF4-FFF2-40B4-BE49-F238E27FC236}">
                    <a16:creationId xmlns:a16="http://schemas.microsoft.com/office/drawing/2014/main" id="{D9666271-AA5A-48AF-A649-DCCE800822FC}"/>
                  </a:ext>
                </a:extLst>
              </p:cNvPr>
              <p:cNvGrpSpPr/>
              <p:nvPr/>
            </p:nvGrpSpPr>
            <p:grpSpPr>
              <a:xfrm>
                <a:off x="4846040" y="3654750"/>
                <a:ext cx="31405" cy="26993"/>
                <a:chOff x="4846040" y="3654750"/>
                <a:chExt cx="31405" cy="26993"/>
              </a:xfrm>
            </p:grpSpPr>
            <p:sp>
              <p:nvSpPr>
                <p:cNvPr id="455" name="Google Shape;3081;p67">
                  <a:extLst>
                    <a:ext uri="{FF2B5EF4-FFF2-40B4-BE49-F238E27FC236}">
                      <a16:creationId xmlns:a16="http://schemas.microsoft.com/office/drawing/2014/main" id="{B93C6BDC-D1A7-4895-8A02-BE56210BFA6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82;p67">
                  <a:extLst>
                    <a:ext uri="{FF2B5EF4-FFF2-40B4-BE49-F238E27FC236}">
                      <a16:creationId xmlns:a16="http://schemas.microsoft.com/office/drawing/2014/main" id="{2AC1A38F-D622-4173-8CB1-94719E5036D3}"/>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083;p67">
                <a:extLst>
                  <a:ext uri="{FF2B5EF4-FFF2-40B4-BE49-F238E27FC236}">
                    <a16:creationId xmlns:a16="http://schemas.microsoft.com/office/drawing/2014/main" id="{BB038FAB-A9E1-4693-8830-2F2FEBDC15F4}"/>
                  </a:ext>
                </a:extLst>
              </p:cNvPr>
              <p:cNvGrpSpPr/>
              <p:nvPr/>
            </p:nvGrpSpPr>
            <p:grpSpPr>
              <a:xfrm>
                <a:off x="4925673" y="3691700"/>
                <a:ext cx="40253" cy="34472"/>
                <a:chOff x="4925673" y="3691700"/>
                <a:chExt cx="40253" cy="34472"/>
              </a:xfrm>
            </p:grpSpPr>
            <p:sp>
              <p:nvSpPr>
                <p:cNvPr id="453" name="Google Shape;3084;p67">
                  <a:extLst>
                    <a:ext uri="{FF2B5EF4-FFF2-40B4-BE49-F238E27FC236}">
                      <a16:creationId xmlns:a16="http://schemas.microsoft.com/office/drawing/2014/main" id="{294EF5F7-E272-4AC9-8D40-8858048715B2}"/>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85;p67">
                  <a:extLst>
                    <a:ext uri="{FF2B5EF4-FFF2-40B4-BE49-F238E27FC236}">
                      <a16:creationId xmlns:a16="http://schemas.microsoft.com/office/drawing/2014/main" id="{6212A677-B39E-4D25-9083-C0232737B7A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3086;p67">
                <a:extLst>
                  <a:ext uri="{FF2B5EF4-FFF2-40B4-BE49-F238E27FC236}">
                    <a16:creationId xmlns:a16="http://schemas.microsoft.com/office/drawing/2014/main" id="{9011B007-1436-479F-9553-9DB2E6587BDB}"/>
                  </a:ext>
                </a:extLst>
              </p:cNvPr>
              <p:cNvGrpSpPr/>
              <p:nvPr/>
            </p:nvGrpSpPr>
            <p:grpSpPr>
              <a:xfrm>
                <a:off x="4894653" y="3740848"/>
                <a:ext cx="31405" cy="26906"/>
                <a:chOff x="4894653" y="3740848"/>
                <a:chExt cx="31405" cy="26906"/>
              </a:xfrm>
            </p:grpSpPr>
            <p:sp>
              <p:nvSpPr>
                <p:cNvPr id="451" name="Google Shape;3087;p67">
                  <a:extLst>
                    <a:ext uri="{FF2B5EF4-FFF2-40B4-BE49-F238E27FC236}">
                      <a16:creationId xmlns:a16="http://schemas.microsoft.com/office/drawing/2014/main" id="{049C175F-9983-4728-A6D5-7E8032162C7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88;p67">
                  <a:extLst>
                    <a:ext uri="{FF2B5EF4-FFF2-40B4-BE49-F238E27FC236}">
                      <a16:creationId xmlns:a16="http://schemas.microsoft.com/office/drawing/2014/main" id="{A6A6FDA5-3B1C-44D3-BBD8-F52BB2011E6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3089;p67">
                <a:extLst>
                  <a:ext uri="{FF2B5EF4-FFF2-40B4-BE49-F238E27FC236}">
                    <a16:creationId xmlns:a16="http://schemas.microsoft.com/office/drawing/2014/main" id="{DE92F6B9-182F-42B6-A2B3-E29979BC80DB}"/>
                  </a:ext>
                </a:extLst>
              </p:cNvPr>
              <p:cNvGrpSpPr/>
              <p:nvPr/>
            </p:nvGrpSpPr>
            <p:grpSpPr>
              <a:xfrm>
                <a:off x="4962300" y="3696348"/>
                <a:ext cx="38255" cy="32773"/>
                <a:chOff x="4962300" y="3696348"/>
                <a:chExt cx="38255" cy="32773"/>
              </a:xfrm>
            </p:grpSpPr>
            <p:sp>
              <p:nvSpPr>
                <p:cNvPr id="449" name="Google Shape;3090;p67">
                  <a:extLst>
                    <a:ext uri="{FF2B5EF4-FFF2-40B4-BE49-F238E27FC236}">
                      <a16:creationId xmlns:a16="http://schemas.microsoft.com/office/drawing/2014/main" id="{29A5C049-18CD-415B-BA4B-5FA5EAE0A51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91;p67">
                  <a:extLst>
                    <a:ext uri="{FF2B5EF4-FFF2-40B4-BE49-F238E27FC236}">
                      <a16:creationId xmlns:a16="http://schemas.microsoft.com/office/drawing/2014/main" id="{A00D184E-D1EC-409F-BADD-E8810B26A85A}"/>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092;p67">
                <a:extLst>
                  <a:ext uri="{FF2B5EF4-FFF2-40B4-BE49-F238E27FC236}">
                    <a16:creationId xmlns:a16="http://schemas.microsoft.com/office/drawing/2014/main" id="{FBE4EC50-A5E1-4D9D-A58C-563AAAC0C214}"/>
                  </a:ext>
                </a:extLst>
              </p:cNvPr>
              <p:cNvGrpSpPr/>
              <p:nvPr/>
            </p:nvGrpSpPr>
            <p:grpSpPr>
              <a:xfrm>
                <a:off x="4980185" y="3743349"/>
                <a:ext cx="31499" cy="26969"/>
                <a:chOff x="4980185" y="3743349"/>
                <a:chExt cx="31499" cy="26969"/>
              </a:xfrm>
            </p:grpSpPr>
            <p:sp>
              <p:nvSpPr>
                <p:cNvPr id="447" name="Google Shape;3093;p67">
                  <a:extLst>
                    <a:ext uri="{FF2B5EF4-FFF2-40B4-BE49-F238E27FC236}">
                      <a16:creationId xmlns:a16="http://schemas.microsoft.com/office/drawing/2014/main" id="{C17ACE1B-0E7F-459A-A05B-69BEE6DBD9D3}"/>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94;p67">
                  <a:extLst>
                    <a:ext uri="{FF2B5EF4-FFF2-40B4-BE49-F238E27FC236}">
                      <a16:creationId xmlns:a16="http://schemas.microsoft.com/office/drawing/2014/main" id="{91AD5DF1-AC0D-47F0-AC87-8AE638472C0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3095;p67">
                <a:extLst>
                  <a:ext uri="{FF2B5EF4-FFF2-40B4-BE49-F238E27FC236}">
                    <a16:creationId xmlns:a16="http://schemas.microsoft.com/office/drawing/2014/main" id="{A5D7822C-696B-4B57-B528-B533926FAEC3}"/>
                  </a:ext>
                </a:extLst>
              </p:cNvPr>
              <p:cNvGrpSpPr/>
              <p:nvPr/>
            </p:nvGrpSpPr>
            <p:grpSpPr>
              <a:xfrm>
                <a:off x="5013768" y="3734312"/>
                <a:ext cx="31499" cy="26969"/>
                <a:chOff x="5013768" y="3734312"/>
                <a:chExt cx="31499" cy="26969"/>
              </a:xfrm>
            </p:grpSpPr>
            <p:sp>
              <p:nvSpPr>
                <p:cNvPr id="445" name="Google Shape;3096;p67">
                  <a:extLst>
                    <a:ext uri="{FF2B5EF4-FFF2-40B4-BE49-F238E27FC236}">
                      <a16:creationId xmlns:a16="http://schemas.microsoft.com/office/drawing/2014/main" id="{8CDBC446-9D4B-45E1-BD37-E933D964B431}"/>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97;p67">
                  <a:extLst>
                    <a:ext uri="{FF2B5EF4-FFF2-40B4-BE49-F238E27FC236}">
                      <a16:creationId xmlns:a16="http://schemas.microsoft.com/office/drawing/2014/main" id="{C7C0D694-A900-4D22-A2E3-A5390DFD1162}"/>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3098;p67">
                <a:extLst>
                  <a:ext uri="{FF2B5EF4-FFF2-40B4-BE49-F238E27FC236}">
                    <a16:creationId xmlns:a16="http://schemas.microsoft.com/office/drawing/2014/main" id="{B027CB1D-C720-4C89-AC6C-B8D28D961C68}"/>
                  </a:ext>
                </a:extLst>
              </p:cNvPr>
              <p:cNvGrpSpPr/>
              <p:nvPr/>
            </p:nvGrpSpPr>
            <p:grpSpPr>
              <a:xfrm>
                <a:off x="5036703" y="3764545"/>
                <a:ext cx="31499" cy="26898"/>
                <a:chOff x="5036703" y="3764545"/>
                <a:chExt cx="31499" cy="26898"/>
              </a:xfrm>
            </p:grpSpPr>
            <p:sp>
              <p:nvSpPr>
                <p:cNvPr id="443" name="Google Shape;3099;p67">
                  <a:extLst>
                    <a:ext uri="{FF2B5EF4-FFF2-40B4-BE49-F238E27FC236}">
                      <a16:creationId xmlns:a16="http://schemas.microsoft.com/office/drawing/2014/main" id="{A1669644-5494-42B7-9714-417B2A5816C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100;p67">
                  <a:extLst>
                    <a:ext uri="{FF2B5EF4-FFF2-40B4-BE49-F238E27FC236}">
                      <a16:creationId xmlns:a16="http://schemas.microsoft.com/office/drawing/2014/main" id="{173C565C-6BA8-47E2-926C-052380569692}"/>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3101;p67">
                <a:extLst>
                  <a:ext uri="{FF2B5EF4-FFF2-40B4-BE49-F238E27FC236}">
                    <a16:creationId xmlns:a16="http://schemas.microsoft.com/office/drawing/2014/main" id="{19927019-947E-4EF8-92CF-171FB7CB4CE2}"/>
                  </a:ext>
                </a:extLst>
              </p:cNvPr>
              <p:cNvGrpSpPr/>
              <p:nvPr/>
            </p:nvGrpSpPr>
            <p:grpSpPr>
              <a:xfrm>
                <a:off x="4953546" y="3768352"/>
                <a:ext cx="31405" cy="26898"/>
                <a:chOff x="4953546" y="3768352"/>
                <a:chExt cx="31405" cy="26898"/>
              </a:xfrm>
            </p:grpSpPr>
            <p:sp>
              <p:nvSpPr>
                <p:cNvPr id="441" name="Google Shape;3102;p67">
                  <a:extLst>
                    <a:ext uri="{FF2B5EF4-FFF2-40B4-BE49-F238E27FC236}">
                      <a16:creationId xmlns:a16="http://schemas.microsoft.com/office/drawing/2014/main" id="{A919B578-EC48-486D-B2D5-6CC85D7B4744}"/>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103;p67">
                  <a:extLst>
                    <a:ext uri="{FF2B5EF4-FFF2-40B4-BE49-F238E27FC236}">
                      <a16:creationId xmlns:a16="http://schemas.microsoft.com/office/drawing/2014/main" id="{C05065CB-3AEF-4AB7-96E1-CD40BD77481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104;p67">
                <a:extLst>
                  <a:ext uri="{FF2B5EF4-FFF2-40B4-BE49-F238E27FC236}">
                    <a16:creationId xmlns:a16="http://schemas.microsoft.com/office/drawing/2014/main" id="{DB118DC5-F35A-4C81-B2FE-79D4545038D0}"/>
                  </a:ext>
                </a:extLst>
              </p:cNvPr>
              <p:cNvGrpSpPr/>
              <p:nvPr/>
            </p:nvGrpSpPr>
            <p:grpSpPr>
              <a:xfrm>
                <a:off x="4964770" y="3814016"/>
                <a:ext cx="31499" cy="26993"/>
                <a:chOff x="4964770" y="3814016"/>
                <a:chExt cx="31499" cy="26993"/>
              </a:xfrm>
            </p:grpSpPr>
            <p:sp>
              <p:nvSpPr>
                <p:cNvPr id="439" name="Google Shape;3105;p67">
                  <a:extLst>
                    <a:ext uri="{FF2B5EF4-FFF2-40B4-BE49-F238E27FC236}">
                      <a16:creationId xmlns:a16="http://schemas.microsoft.com/office/drawing/2014/main" id="{8F73E660-B220-4724-8767-30A4EE921FC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106;p67">
                  <a:extLst>
                    <a:ext uri="{FF2B5EF4-FFF2-40B4-BE49-F238E27FC236}">
                      <a16:creationId xmlns:a16="http://schemas.microsoft.com/office/drawing/2014/main" id="{18878DC2-D210-4C0F-A920-086FE8A2528D}"/>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107;p67">
                <a:extLst>
                  <a:ext uri="{FF2B5EF4-FFF2-40B4-BE49-F238E27FC236}">
                    <a16:creationId xmlns:a16="http://schemas.microsoft.com/office/drawing/2014/main" id="{57F2742D-2D85-495C-862A-FB6632BA8615}"/>
                  </a:ext>
                </a:extLst>
              </p:cNvPr>
              <p:cNvGrpSpPr/>
              <p:nvPr/>
            </p:nvGrpSpPr>
            <p:grpSpPr>
              <a:xfrm>
                <a:off x="4923290" y="3800504"/>
                <a:ext cx="31468" cy="26898"/>
                <a:chOff x="4923290" y="3800504"/>
                <a:chExt cx="31468" cy="26898"/>
              </a:xfrm>
            </p:grpSpPr>
            <p:sp>
              <p:nvSpPr>
                <p:cNvPr id="437" name="Google Shape;3108;p67">
                  <a:extLst>
                    <a:ext uri="{FF2B5EF4-FFF2-40B4-BE49-F238E27FC236}">
                      <a16:creationId xmlns:a16="http://schemas.microsoft.com/office/drawing/2014/main" id="{FF19BF69-1E79-4BA8-9CDD-1FEE11836713}"/>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109;p67">
                  <a:extLst>
                    <a:ext uri="{FF2B5EF4-FFF2-40B4-BE49-F238E27FC236}">
                      <a16:creationId xmlns:a16="http://schemas.microsoft.com/office/drawing/2014/main" id="{2F95D2DB-7569-4B6A-A80B-C122826D3C41}"/>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3110;p67">
                <a:extLst>
                  <a:ext uri="{FF2B5EF4-FFF2-40B4-BE49-F238E27FC236}">
                    <a16:creationId xmlns:a16="http://schemas.microsoft.com/office/drawing/2014/main" id="{57C0E5E0-1321-4CB2-8F2D-040692CC7CB4}"/>
                  </a:ext>
                </a:extLst>
              </p:cNvPr>
              <p:cNvGrpSpPr/>
              <p:nvPr/>
            </p:nvGrpSpPr>
            <p:grpSpPr>
              <a:xfrm>
                <a:off x="5108534" y="3650943"/>
                <a:ext cx="31405" cy="26993"/>
                <a:chOff x="5108534" y="3650943"/>
                <a:chExt cx="31405" cy="26993"/>
              </a:xfrm>
            </p:grpSpPr>
            <p:sp>
              <p:nvSpPr>
                <p:cNvPr id="435" name="Google Shape;3111;p67">
                  <a:extLst>
                    <a:ext uri="{FF2B5EF4-FFF2-40B4-BE49-F238E27FC236}">
                      <a16:creationId xmlns:a16="http://schemas.microsoft.com/office/drawing/2014/main" id="{68BCAB08-50B2-4111-A41C-811862D1570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112;p67">
                  <a:extLst>
                    <a:ext uri="{FF2B5EF4-FFF2-40B4-BE49-F238E27FC236}">
                      <a16:creationId xmlns:a16="http://schemas.microsoft.com/office/drawing/2014/main" id="{23A6D306-A4AA-4765-9B7B-AF40AFDC373D}"/>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3113;p67">
                <a:extLst>
                  <a:ext uri="{FF2B5EF4-FFF2-40B4-BE49-F238E27FC236}">
                    <a16:creationId xmlns:a16="http://schemas.microsoft.com/office/drawing/2014/main" id="{CDD00759-5C5D-4910-9DCF-DD86D5E93858}"/>
                  </a:ext>
                </a:extLst>
              </p:cNvPr>
              <p:cNvGrpSpPr/>
              <p:nvPr/>
            </p:nvGrpSpPr>
            <p:grpSpPr>
              <a:xfrm>
                <a:off x="5119380" y="3760739"/>
                <a:ext cx="31499" cy="26993"/>
                <a:chOff x="5119380" y="3760739"/>
                <a:chExt cx="31499" cy="26993"/>
              </a:xfrm>
            </p:grpSpPr>
            <p:sp>
              <p:nvSpPr>
                <p:cNvPr id="433" name="Google Shape;3114;p67">
                  <a:extLst>
                    <a:ext uri="{FF2B5EF4-FFF2-40B4-BE49-F238E27FC236}">
                      <a16:creationId xmlns:a16="http://schemas.microsoft.com/office/drawing/2014/main" id="{4B142639-5B80-46E5-8B84-B0BC92E3B50C}"/>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115;p67">
                  <a:extLst>
                    <a:ext uri="{FF2B5EF4-FFF2-40B4-BE49-F238E27FC236}">
                      <a16:creationId xmlns:a16="http://schemas.microsoft.com/office/drawing/2014/main" id="{6EEB1E6A-5FD9-4CA2-8848-A93D425FD209}"/>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116;p67">
                <a:extLst>
                  <a:ext uri="{FF2B5EF4-FFF2-40B4-BE49-F238E27FC236}">
                    <a16:creationId xmlns:a16="http://schemas.microsoft.com/office/drawing/2014/main" id="{7BE39364-D130-47B3-931A-4E7BC11D85B9}"/>
                  </a:ext>
                </a:extLst>
              </p:cNvPr>
              <p:cNvGrpSpPr/>
              <p:nvPr/>
            </p:nvGrpSpPr>
            <p:grpSpPr>
              <a:xfrm>
                <a:off x="5119380" y="3788235"/>
                <a:ext cx="31499" cy="26993"/>
                <a:chOff x="5119380" y="3788235"/>
                <a:chExt cx="31499" cy="26993"/>
              </a:xfrm>
            </p:grpSpPr>
            <p:sp>
              <p:nvSpPr>
                <p:cNvPr id="431" name="Google Shape;3117;p67">
                  <a:extLst>
                    <a:ext uri="{FF2B5EF4-FFF2-40B4-BE49-F238E27FC236}">
                      <a16:creationId xmlns:a16="http://schemas.microsoft.com/office/drawing/2014/main" id="{54D930DF-D501-43D7-9AB2-6A825CD6D139}"/>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118;p67">
                  <a:extLst>
                    <a:ext uri="{FF2B5EF4-FFF2-40B4-BE49-F238E27FC236}">
                      <a16:creationId xmlns:a16="http://schemas.microsoft.com/office/drawing/2014/main" id="{E2EA2810-0D42-4D59-B5CE-0E5281D5CBAA}"/>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3119;p67">
                <a:extLst>
                  <a:ext uri="{FF2B5EF4-FFF2-40B4-BE49-F238E27FC236}">
                    <a16:creationId xmlns:a16="http://schemas.microsoft.com/office/drawing/2014/main" id="{A135BE48-CF67-4DED-AB26-E8DF7A95A754}"/>
                  </a:ext>
                </a:extLst>
              </p:cNvPr>
              <p:cNvGrpSpPr/>
              <p:nvPr/>
            </p:nvGrpSpPr>
            <p:grpSpPr>
              <a:xfrm>
                <a:off x="5158005" y="3875284"/>
                <a:ext cx="31405" cy="27001"/>
                <a:chOff x="5158005" y="3875284"/>
                <a:chExt cx="31405" cy="27001"/>
              </a:xfrm>
            </p:grpSpPr>
            <p:sp>
              <p:nvSpPr>
                <p:cNvPr id="429" name="Google Shape;3120;p67">
                  <a:extLst>
                    <a:ext uri="{FF2B5EF4-FFF2-40B4-BE49-F238E27FC236}">
                      <a16:creationId xmlns:a16="http://schemas.microsoft.com/office/drawing/2014/main" id="{01B22A0E-3D30-470E-8D78-347298819E32}"/>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121;p67">
                  <a:extLst>
                    <a:ext uri="{FF2B5EF4-FFF2-40B4-BE49-F238E27FC236}">
                      <a16:creationId xmlns:a16="http://schemas.microsoft.com/office/drawing/2014/main" id="{91FBCF7F-58FE-4A22-A5B2-E52FF23A2E85}"/>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3122;p67">
                <a:extLst>
                  <a:ext uri="{FF2B5EF4-FFF2-40B4-BE49-F238E27FC236}">
                    <a16:creationId xmlns:a16="http://schemas.microsoft.com/office/drawing/2014/main" id="{039E8820-49A3-4505-801E-46D57C1D32C5}"/>
                  </a:ext>
                </a:extLst>
              </p:cNvPr>
              <p:cNvGrpSpPr/>
              <p:nvPr/>
            </p:nvGrpSpPr>
            <p:grpSpPr>
              <a:xfrm>
                <a:off x="5233163" y="3764545"/>
                <a:ext cx="31499" cy="26898"/>
                <a:chOff x="5233163" y="3764545"/>
                <a:chExt cx="31499" cy="26898"/>
              </a:xfrm>
            </p:grpSpPr>
            <p:sp>
              <p:nvSpPr>
                <p:cNvPr id="427" name="Google Shape;3123;p67">
                  <a:extLst>
                    <a:ext uri="{FF2B5EF4-FFF2-40B4-BE49-F238E27FC236}">
                      <a16:creationId xmlns:a16="http://schemas.microsoft.com/office/drawing/2014/main" id="{B8AF69E0-D58B-4813-B20F-677AC76ABDD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124;p67">
                  <a:extLst>
                    <a:ext uri="{FF2B5EF4-FFF2-40B4-BE49-F238E27FC236}">
                      <a16:creationId xmlns:a16="http://schemas.microsoft.com/office/drawing/2014/main" id="{56D5AB9E-0064-4D90-887E-730BC8F75D66}"/>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3125;p67">
                <a:extLst>
                  <a:ext uri="{FF2B5EF4-FFF2-40B4-BE49-F238E27FC236}">
                    <a16:creationId xmlns:a16="http://schemas.microsoft.com/office/drawing/2014/main" id="{1D9694E7-020C-4BC8-8310-DCFB29DCF286}"/>
                  </a:ext>
                </a:extLst>
              </p:cNvPr>
              <p:cNvGrpSpPr/>
              <p:nvPr/>
            </p:nvGrpSpPr>
            <p:grpSpPr>
              <a:xfrm>
                <a:off x="5276168" y="3805545"/>
                <a:ext cx="31499" cy="26906"/>
                <a:chOff x="5276168" y="3805545"/>
                <a:chExt cx="31499" cy="26906"/>
              </a:xfrm>
            </p:grpSpPr>
            <p:sp>
              <p:nvSpPr>
                <p:cNvPr id="425" name="Google Shape;3126;p67">
                  <a:extLst>
                    <a:ext uri="{FF2B5EF4-FFF2-40B4-BE49-F238E27FC236}">
                      <a16:creationId xmlns:a16="http://schemas.microsoft.com/office/drawing/2014/main" id="{42FADA26-2697-44F6-ABF8-361049D8C4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127;p67">
                  <a:extLst>
                    <a:ext uri="{FF2B5EF4-FFF2-40B4-BE49-F238E27FC236}">
                      <a16:creationId xmlns:a16="http://schemas.microsoft.com/office/drawing/2014/main" id="{D6AE76DB-C659-4121-85AE-4D102FC5D29B}"/>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128;p67">
                <a:extLst>
                  <a:ext uri="{FF2B5EF4-FFF2-40B4-BE49-F238E27FC236}">
                    <a16:creationId xmlns:a16="http://schemas.microsoft.com/office/drawing/2014/main" id="{443BECC0-663C-4F05-A3FE-F3AE6B827947}"/>
                  </a:ext>
                </a:extLst>
              </p:cNvPr>
              <p:cNvGrpSpPr/>
              <p:nvPr/>
            </p:nvGrpSpPr>
            <p:grpSpPr>
              <a:xfrm>
                <a:off x="5294053" y="3851933"/>
                <a:ext cx="31405" cy="26945"/>
                <a:chOff x="5294053" y="3851933"/>
                <a:chExt cx="31405" cy="26945"/>
              </a:xfrm>
            </p:grpSpPr>
            <p:sp>
              <p:nvSpPr>
                <p:cNvPr id="423" name="Google Shape;3129;p67">
                  <a:extLst>
                    <a:ext uri="{FF2B5EF4-FFF2-40B4-BE49-F238E27FC236}">
                      <a16:creationId xmlns:a16="http://schemas.microsoft.com/office/drawing/2014/main" id="{CFF7BA4E-6582-42C2-A0E3-C4AD6F2CBCD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130;p67">
                  <a:extLst>
                    <a:ext uri="{FF2B5EF4-FFF2-40B4-BE49-F238E27FC236}">
                      <a16:creationId xmlns:a16="http://schemas.microsoft.com/office/drawing/2014/main" id="{B9C3E73E-4F42-4F4B-A7E1-2E49568D43AA}"/>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131;p67">
                <a:extLst>
                  <a:ext uri="{FF2B5EF4-FFF2-40B4-BE49-F238E27FC236}">
                    <a16:creationId xmlns:a16="http://schemas.microsoft.com/office/drawing/2014/main" id="{2DEB33DF-BE3E-4464-8F3F-222269FAEA78}"/>
                  </a:ext>
                </a:extLst>
              </p:cNvPr>
              <p:cNvGrpSpPr/>
              <p:nvPr/>
            </p:nvGrpSpPr>
            <p:grpSpPr>
              <a:xfrm>
                <a:off x="5341723" y="3851902"/>
                <a:ext cx="31405" cy="26977"/>
                <a:chOff x="5341723" y="3851902"/>
                <a:chExt cx="31405" cy="26977"/>
              </a:xfrm>
            </p:grpSpPr>
            <p:sp>
              <p:nvSpPr>
                <p:cNvPr id="421" name="Google Shape;3132;p67">
                  <a:extLst>
                    <a:ext uri="{FF2B5EF4-FFF2-40B4-BE49-F238E27FC236}">
                      <a16:creationId xmlns:a16="http://schemas.microsoft.com/office/drawing/2014/main" id="{AAD9F339-E7CF-46EE-AEEF-70C19A9AF73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133;p67">
                  <a:extLst>
                    <a:ext uri="{FF2B5EF4-FFF2-40B4-BE49-F238E27FC236}">
                      <a16:creationId xmlns:a16="http://schemas.microsoft.com/office/drawing/2014/main" id="{A645893C-CDFC-4D2E-8B3D-CA2FCBE4F11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3134;p67">
                <a:extLst>
                  <a:ext uri="{FF2B5EF4-FFF2-40B4-BE49-F238E27FC236}">
                    <a16:creationId xmlns:a16="http://schemas.microsoft.com/office/drawing/2014/main" id="{54C709B3-6465-473B-A381-16250CE49AB1}"/>
                  </a:ext>
                </a:extLst>
              </p:cNvPr>
              <p:cNvGrpSpPr/>
              <p:nvPr/>
            </p:nvGrpSpPr>
            <p:grpSpPr>
              <a:xfrm>
                <a:off x="5054871" y="3507855"/>
                <a:ext cx="31405" cy="26993"/>
                <a:chOff x="5054871" y="3507855"/>
                <a:chExt cx="31405" cy="26993"/>
              </a:xfrm>
            </p:grpSpPr>
            <p:sp>
              <p:nvSpPr>
                <p:cNvPr id="419" name="Google Shape;3135;p67">
                  <a:extLst>
                    <a:ext uri="{FF2B5EF4-FFF2-40B4-BE49-F238E27FC236}">
                      <a16:creationId xmlns:a16="http://schemas.microsoft.com/office/drawing/2014/main" id="{49E09B7F-8F0D-4D11-A13C-E3567B25278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136;p67">
                  <a:extLst>
                    <a:ext uri="{FF2B5EF4-FFF2-40B4-BE49-F238E27FC236}">
                      <a16:creationId xmlns:a16="http://schemas.microsoft.com/office/drawing/2014/main" id="{81394766-A7F5-4C94-AA68-8EA07CCAEA67}"/>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137;p67">
                <a:extLst>
                  <a:ext uri="{FF2B5EF4-FFF2-40B4-BE49-F238E27FC236}">
                    <a16:creationId xmlns:a16="http://schemas.microsoft.com/office/drawing/2014/main" id="{747EE1BF-B351-49CB-B2D3-0B85DE39F9B2}"/>
                  </a:ext>
                </a:extLst>
              </p:cNvPr>
              <p:cNvGrpSpPr/>
              <p:nvPr/>
            </p:nvGrpSpPr>
            <p:grpSpPr>
              <a:xfrm>
                <a:off x="4876579" y="3675325"/>
                <a:ext cx="31405" cy="26969"/>
                <a:chOff x="4876579" y="3675325"/>
                <a:chExt cx="31405" cy="26969"/>
              </a:xfrm>
            </p:grpSpPr>
            <p:sp>
              <p:nvSpPr>
                <p:cNvPr id="417" name="Google Shape;3138;p67">
                  <a:extLst>
                    <a:ext uri="{FF2B5EF4-FFF2-40B4-BE49-F238E27FC236}">
                      <a16:creationId xmlns:a16="http://schemas.microsoft.com/office/drawing/2014/main" id="{D95A0AA8-4417-405E-A496-FD5B245D63CA}"/>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139;p67">
                  <a:extLst>
                    <a:ext uri="{FF2B5EF4-FFF2-40B4-BE49-F238E27FC236}">
                      <a16:creationId xmlns:a16="http://schemas.microsoft.com/office/drawing/2014/main" id="{7FE99A46-AF9B-45BB-9FDB-2F52B51F4C80}"/>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3140;p67">
                <a:extLst>
                  <a:ext uri="{FF2B5EF4-FFF2-40B4-BE49-F238E27FC236}">
                    <a16:creationId xmlns:a16="http://schemas.microsoft.com/office/drawing/2014/main" id="{52C0BBCA-6C2E-4C97-B47C-EF7DAFF73714}"/>
                  </a:ext>
                </a:extLst>
              </p:cNvPr>
              <p:cNvGrpSpPr/>
              <p:nvPr/>
            </p:nvGrpSpPr>
            <p:grpSpPr>
              <a:xfrm>
                <a:off x="4842233" y="3688333"/>
                <a:ext cx="31405" cy="26993"/>
                <a:chOff x="4842233" y="3688333"/>
                <a:chExt cx="31405" cy="26993"/>
              </a:xfrm>
            </p:grpSpPr>
            <p:sp>
              <p:nvSpPr>
                <p:cNvPr id="415" name="Google Shape;3141;p67">
                  <a:extLst>
                    <a:ext uri="{FF2B5EF4-FFF2-40B4-BE49-F238E27FC236}">
                      <a16:creationId xmlns:a16="http://schemas.microsoft.com/office/drawing/2014/main" id="{1BD8AFDD-7425-45C8-AAE3-18FB9AAC8172}"/>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142;p67">
                  <a:extLst>
                    <a:ext uri="{FF2B5EF4-FFF2-40B4-BE49-F238E27FC236}">
                      <a16:creationId xmlns:a16="http://schemas.microsoft.com/office/drawing/2014/main" id="{85AD2C5F-BDFD-458E-B047-9A549D367C1C}"/>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3143;p67">
                <a:extLst>
                  <a:ext uri="{FF2B5EF4-FFF2-40B4-BE49-F238E27FC236}">
                    <a16:creationId xmlns:a16="http://schemas.microsoft.com/office/drawing/2014/main" id="{9E7F9D98-B00F-4A6F-A999-2643A67F31C4}"/>
                  </a:ext>
                </a:extLst>
              </p:cNvPr>
              <p:cNvGrpSpPr/>
              <p:nvPr/>
            </p:nvGrpSpPr>
            <p:grpSpPr>
              <a:xfrm>
                <a:off x="5187876" y="3608032"/>
                <a:ext cx="31405" cy="27001"/>
                <a:chOff x="5187876" y="3608032"/>
                <a:chExt cx="31405" cy="27001"/>
              </a:xfrm>
            </p:grpSpPr>
            <p:sp>
              <p:nvSpPr>
                <p:cNvPr id="413" name="Google Shape;3144;p67">
                  <a:extLst>
                    <a:ext uri="{FF2B5EF4-FFF2-40B4-BE49-F238E27FC236}">
                      <a16:creationId xmlns:a16="http://schemas.microsoft.com/office/drawing/2014/main" id="{ABC5016B-85AF-46B3-A1BB-F8A8EAD06DF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145;p67">
                  <a:extLst>
                    <a:ext uri="{FF2B5EF4-FFF2-40B4-BE49-F238E27FC236}">
                      <a16:creationId xmlns:a16="http://schemas.microsoft.com/office/drawing/2014/main" id="{782808EA-8BAE-42D7-8AAE-193C4FD517C5}"/>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3146;p67">
                <a:extLst>
                  <a:ext uri="{FF2B5EF4-FFF2-40B4-BE49-F238E27FC236}">
                    <a16:creationId xmlns:a16="http://schemas.microsoft.com/office/drawing/2014/main" id="{57BA8C3B-99BF-4A32-9597-5E8284BC114E}"/>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147;p67">
                <a:extLst>
                  <a:ext uri="{FF2B5EF4-FFF2-40B4-BE49-F238E27FC236}">
                    <a16:creationId xmlns:a16="http://schemas.microsoft.com/office/drawing/2014/main" id="{E2260570-85F5-4853-B3F4-114701517760}"/>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3148;p67">
                <a:extLst>
                  <a:ext uri="{FF2B5EF4-FFF2-40B4-BE49-F238E27FC236}">
                    <a16:creationId xmlns:a16="http://schemas.microsoft.com/office/drawing/2014/main" id="{FCC83DA0-DDC4-465F-90DD-369FA49C6BD1}"/>
                  </a:ext>
                </a:extLst>
              </p:cNvPr>
              <p:cNvGrpSpPr/>
              <p:nvPr/>
            </p:nvGrpSpPr>
            <p:grpSpPr>
              <a:xfrm>
                <a:off x="5269224" y="3304167"/>
                <a:ext cx="40253" cy="34402"/>
                <a:chOff x="5269224" y="3304167"/>
                <a:chExt cx="40253" cy="34402"/>
              </a:xfrm>
            </p:grpSpPr>
            <p:sp>
              <p:nvSpPr>
                <p:cNvPr id="411" name="Google Shape;3149;p67">
                  <a:extLst>
                    <a:ext uri="{FF2B5EF4-FFF2-40B4-BE49-F238E27FC236}">
                      <a16:creationId xmlns:a16="http://schemas.microsoft.com/office/drawing/2014/main" id="{A9613A1B-54C2-4FCE-B9F8-E3C0971E21B9}"/>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150;p67">
                  <a:extLst>
                    <a:ext uri="{FF2B5EF4-FFF2-40B4-BE49-F238E27FC236}">
                      <a16:creationId xmlns:a16="http://schemas.microsoft.com/office/drawing/2014/main" id="{93934E96-AD5D-4332-81AC-AB892630A69E}"/>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3151;p67">
                <a:extLst>
                  <a:ext uri="{FF2B5EF4-FFF2-40B4-BE49-F238E27FC236}">
                    <a16:creationId xmlns:a16="http://schemas.microsoft.com/office/drawing/2014/main" id="{E2D4BFFD-CCDF-4B98-A468-EDF4C56CADC5}"/>
                  </a:ext>
                </a:extLst>
              </p:cNvPr>
              <p:cNvGrpSpPr/>
              <p:nvPr/>
            </p:nvGrpSpPr>
            <p:grpSpPr>
              <a:xfrm>
                <a:off x="5327354" y="3476615"/>
                <a:ext cx="49864" cy="42723"/>
                <a:chOff x="5327354" y="3476615"/>
                <a:chExt cx="49864" cy="42723"/>
              </a:xfrm>
            </p:grpSpPr>
            <p:sp>
              <p:nvSpPr>
                <p:cNvPr id="409" name="Google Shape;3152;p67">
                  <a:extLst>
                    <a:ext uri="{FF2B5EF4-FFF2-40B4-BE49-F238E27FC236}">
                      <a16:creationId xmlns:a16="http://schemas.microsoft.com/office/drawing/2014/main" id="{BEB29BCD-BDFD-49A0-BD51-F7C61DD207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153;p67">
                  <a:extLst>
                    <a:ext uri="{FF2B5EF4-FFF2-40B4-BE49-F238E27FC236}">
                      <a16:creationId xmlns:a16="http://schemas.microsoft.com/office/drawing/2014/main" id="{7611F2EC-FFD1-430F-87D4-5DA7428BD6FC}"/>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3154;p67">
                <a:extLst>
                  <a:ext uri="{FF2B5EF4-FFF2-40B4-BE49-F238E27FC236}">
                    <a16:creationId xmlns:a16="http://schemas.microsoft.com/office/drawing/2014/main" id="{95B601BD-679E-4267-B15B-2529791B31C9}"/>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155;p67">
                <a:extLst>
                  <a:ext uri="{FF2B5EF4-FFF2-40B4-BE49-F238E27FC236}">
                    <a16:creationId xmlns:a16="http://schemas.microsoft.com/office/drawing/2014/main" id="{9B17344E-A060-491C-A8DC-AE9BDB195E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3156;p67">
                <a:extLst>
                  <a:ext uri="{FF2B5EF4-FFF2-40B4-BE49-F238E27FC236}">
                    <a16:creationId xmlns:a16="http://schemas.microsoft.com/office/drawing/2014/main" id="{83F0611A-70C6-4711-AA9B-34EEF6F7FF2D}"/>
                  </a:ext>
                </a:extLst>
              </p:cNvPr>
              <p:cNvGrpSpPr/>
              <p:nvPr/>
            </p:nvGrpSpPr>
            <p:grpSpPr>
              <a:xfrm>
                <a:off x="5341723" y="3775957"/>
                <a:ext cx="31405" cy="26898"/>
                <a:chOff x="5341723" y="3775957"/>
                <a:chExt cx="31405" cy="26898"/>
              </a:xfrm>
            </p:grpSpPr>
            <p:sp>
              <p:nvSpPr>
                <p:cNvPr id="407" name="Google Shape;3157;p67">
                  <a:extLst>
                    <a:ext uri="{FF2B5EF4-FFF2-40B4-BE49-F238E27FC236}">
                      <a16:creationId xmlns:a16="http://schemas.microsoft.com/office/drawing/2014/main" id="{2105FCC3-0936-4518-9C94-349E6D725A4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158;p67">
                  <a:extLst>
                    <a:ext uri="{FF2B5EF4-FFF2-40B4-BE49-F238E27FC236}">
                      <a16:creationId xmlns:a16="http://schemas.microsoft.com/office/drawing/2014/main" id="{6FB5A0E4-DAEB-42A5-BFF5-0B2D9C86E990}"/>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3159;p67">
                <a:extLst>
                  <a:ext uri="{FF2B5EF4-FFF2-40B4-BE49-F238E27FC236}">
                    <a16:creationId xmlns:a16="http://schemas.microsoft.com/office/drawing/2014/main" id="{4AE9B475-CF28-4825-B32A-0AAD3EB8FC1A}"/>
                  </a:ext>
                </a:extLst>
              </p:cNvPr>
              <p:cNvGrpSpPr/>
              <p:nvPr/>
            </p:nvGrpSpPr>
            <p:grpSpPr>
              <a:xfrm>
                <a:off x="5439053" y="3699274"/>
                <a:ext cx="31405" cy="26898"/>
                <a:chOff x="5439053" y="3699274"/>
                <a:chExt cx="31405" cy="26898"/>
              </a:xfrm>
            </p:grpSpPr>
            <p:sp>
              <p:nvSpPr>
                <p:cNvPr id="405" name="Google Shape;3160;p67">
                  <a:extLst>
                    <a:ext uri="{FF2B5EF4-FFF2-40B4-BE49-F238E27FC236}">
                      <a16:creationId xmlns:a16="http://schemas.microsoft.com/office/drawing/2014/main" id="{5A651DE2-9055-442B-8DF1-DE54D7D4BE7E}"/>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161;p67">
                  <a:extLst>
                    <a:ext uri="{FF2B5EF4-FFF2-40B4-BE49-F238E27FC236}">
                      <a16:creationId xmlns:a16="http://schemas.microsoft.com/office/drawing/2014/main" id="{543DDF3A-AE7B-4786-8D04-CF78695F1A4C}"/>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162;p67">
                <a:extLst>
                  <a:ext uri="{FF2B5EF4-FFF2-40B4-BE49-F238E27FC236}">
                    <a16:creationId xmlns:a16="http://schemas.microsoft.com/office/drawing/2014/main" id="{7BA85AAD-C741-48F2-8608-EEF43D5C2B70}"/>
                  </a:ext>
                </a:extLst>
              </p:cNvPr>
              <p:cNvGrpSpPr/>
              <p:nvPr/>
            </p:nvGrpSpPr>
            <p:grpSpPr>
              <a:xfrm>
                <a:off x="5412414" y="3622307"/>
                <a:ext cx="31499" cy="26993"/>
                <a:chOff x="5412414" y="3622307"/>
                <a:chExt cx="31499" cy="26993"/>
              </a:xfrm>
            </p:grpSpPr>
            <p:sp>
              <p:nvSpPr>
                <p:cNvPr id="403" name="Google Shape;3163;p67">
                  <a:extLst>
                    <a:ext uri="{FF2B5EF4-FFF2-40B4-BE49-F238E27FC236}">
                      <a16:creationId xmlns:a16="http://schemas.microsoft.com/office/drawing/2014/main" id="{39F56172-48E7-4AE4-BE22-CE7DA8DBF671}"/>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164;p67">
                  <a:extLst>
                    <a:ext uri="{FF2B5EF4-FFF2-40B4-BE49-F238E27FC236}">
                      <a16:creationId xmlns:a16="http://schemas.microsoft.com/office/drawing/2014/main" id="{A5A3279D-81BC-4FE3-B37E-5613B7EDB9C9}"/>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3165;p67">
                <a:extLst>
                  <a:ext uri="{FF2B5EF4-FFF2-40B4-BE49-F238E27FC236}">
                    <a16:creationId xmlns:a16="http://schemas.microsoft.com/office/drawing/2014/main" id="{AC667B6B-C12B-41DF-8BE9-08D3DC9BFF9E}"/>
                  </a:ext>
                </a:extLst>
              </p:cNvPr>
              <p:cNvGrpSpPr/>
              <p:nvPr/>
            </p:nvGrpSpPr>
            <p:grpSpPr>
              <a:xfrm>
                <a:off x="5476254" y="3473949"/>
                <a:ext cx="26835" cy="26930"/>
                <a:chOff x="5476254" y="3473949"/>
                <a:chExt cx="26835" cy="26930"/>
              </a:xfrm>
            </p:grpSpPr>
            <p:sp>
              <p:nvSpPr>
                <p:cNvPr id="401" name="Google Shape;3166;p67">
                  <a:extLst>
                    <a:ext uri="{FF2B5EF4-FFF2-40B4-BE49-F238E27FC236}">
                      <a16:creationId xmlns:a16="http://schemas.microsoft.com/office/drawing/2014/main" id="{603CFD3F-48F0-4FB2-98D4-7E684339C29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167;p67">
                  <a:extLst>
                    <a:ext uri="{FF2B5EF4-FFF2-40B4-BE49-F238E27FC236}">
                      <a16:creationId xmlns:a16="http://schemas.microsoft.com/office/drawing/2014/main" id="{87CE4BCD-C626-4A2E-9D34-75F6C4F22AB0}"/>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3168;p67">
                <a:extLst>
                  <a:ext uri="{FF2B5EF4-FFF2-40B4-BE49-F238E27FC236}">
                    <a16:creationId xmlns:a16="http://schemas.microsoft.com/office/drawing/2014/main" id="{27732CF7-DF42-4D9E-AFB4-8EC441673779}"/>
                  </a:ext>
                </a:extLst>
              </p:cNvPr>
              <p:cNvGrpSpPr/>
              <p:nvPr/>
            </p:nvGrpSpPr>
            <p:grpSpPr>
              <a:xfrm>
                <a:off x="5564547" y="3481594"/>
                <a:ext cx="31397" cy="26898"/>
                <a:chOff x="5564547" y="3481594"/>
                <a:chExt cx="31397" cy="26898"/>
              </a:xfrm>
            </p:grpSpPr>
            <p:sp>
              <p:nvSpPr>
                <p:cNvPr id="399" name="Google Shape;3169;p67">
                  <a:extLst>
                    <a:ext uri="{FF2B5EF4-FFF2-40B4-BE49-F238E27FC236}">
                      <a16:creationId xmlns:a16="http://schemas.microsoft.com/office/drawing/2014/main" id="{F06DC7F3-FDEA-4F8D-8E17-D7EEF9FE177F}"/>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170;p67">
                  <a:extLst>
                    <a:ext uri="{FF2B5EF4-FFF2-40B4-BE49-F238E27FC236}">
                      <a16:creationId xmlns:a16="http://schemas.microsoft.com/office/drawing/2014/main" id="{DFB38B4B-22CC-4AD3-BB7F-5A2A7C43BC5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3171;p67">
                <a:extLst>
                  <a:ext uri="{FF2B5EF4-FFF2-40B4-BE49-F238E27FC236}">
                    <a16:creationId xmlns:a16="http://schemas.microsoft.com/office/drawing/2014/main" id="{14B50043-C63B-4086-AB09-D93C8751BB81}"/>
                  </a:ext>
                </a:extLst>
              </p:cNvPr>
              <p:cNvGrpSpPr/>
              <p:nvPr/>
            </p:nvGrpSpPr>
            <p:grpSpPr>
              <a:xfrm>
                <a:off x="5534101" y="3470174"/>
                <a:ext cx="31397" cy="26906"/>
                <a:chOff x="5534101" y="3470174"/>
                <a:chExt cx="31397" cy="26906"/>
              </a:xfrm>
            </p:grpSpPr>
            <p:sp>
              <p:nvSpPr>
                <p:cNvPr id="397" name="Google Shape;3172;p67">
                  <a:extLst>
                    <a:ext uri="{FF2B5EF4-FFF2-40B4-BE49-F238E27FC236}">
                      <a16:creationId xmlns:a16="http://schemas.microsoft.com/office/drawing/2014/main" id="{EA1F2264-318C-4732-A569-16F1B1ADF72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173;p67">
                  <a:extLst>
                    <a:ext uri="{FF2B5EF4-FFF2-40B4-BE49-F238E27FC236}">
                      <a16:creationId xmlns:a16="http://schemas.microsoft.com/office/drawing/2014/main" id="{266B280D-0F6D-4CC5-BB9F-099B3C9A37F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3174;p67">
                <a:extLst>
                  <a:ext uri="{FF2B5EF4-FFF2-40B4-BE49-F238E27FC236}">
                    <a16:creationId xmlns:a16="http://schemas.microsoft.com/office/drawing/2014/main" id="{03FB4E30-FEAC-4C65-84E9-401A7DC29F9C}"/>
                  </a:ext>
                </a:extLst>
              </p:cNvPr>
              <p:cNvGrpSpPr/>
              <p:nvPr/>
            </p:nvGrpSpPr>
            <p:grpSpPr>
              <a:xfrm>
                <a:off x="5610879" y="3314486"/>
                <a:ext cx="31499" cy="26938"/>
                <a:chOff x="5610879" y="3314486"/>
                <a:chExt cx="31499" cy="26938"/>
              </a:xfrm>
            </p:grpSpPr>
            <p:sp>
              <p:nvSpPr>
                <p:cNvPr id="395" name="Google Shape;3175;p67">
                  <a:extLst>
                    <a:ext uri="{FF2B5EF4-FFF2-40B4-BE49-F238E27FC236}">
                      <a16:creationId xmlns:a16="http://schemas.microsoft.com/office/drawing/2014/main" id="{B7ED1D6F-AADE-4CDD-A9AF-6CC1376BD781}"/>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176;p67">
                  <a:extLst>
                    <a:ext uri="{FF2B5EF4-FFF2-40B4-BE49-F238E27FC236}">
                      <a16:creationId xmlns:a16="http://schemas.microsoft.com/office/drawing/2014/main" id="{D65FF5DE-E870-4861-ADAA-8798C950AADB}"/>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177;p67">
                <a:extLst>
                  <a:ext uri="{FF2B5EF4-FFF2-40B4-BE49-F238E27FC236}">
                    <a16:creationId xmlns:a16="http://schemas.microsoft.com/office/drawing/2014/main" id="{EBD17D7F-01E3-4802-B01A-3D4F2143DC74}"/>
                  </a:ext>
                </a:extLst>
              </p:cNvPr>
              <p:cNvGrpSpPr/>
              <p:nvPr/>
            </p:nvGrpSpPr>
            <p:grpSpPr>
              <a:xfrm>
                <a:off x="4834525" y="3501382"/>
                <a:ext cx="31499" cy="26898"/>
                <a:chOff x="4834525" y="3501382"/>
                <a:chExt cx="31499" cy="26898"/>
              </a:xfrm>
            </p:grpSpPr>
            <p:sp>
              <p:nvSpPr>
                <p:cNvPr id="393" name="Google Shape;3178;p67">
                  <a:extLst>
                    <a:ext uri="{FF2B5EF4-FFF2-40B4-BE49-F238E27FC236}">
                      <a16:creationId xmlns:a16="http://schemas.microsoft.com/office/drawing/2014/main" id="{45C06B5A-51F2-4F96-A45A-CD614AF56D37}"/>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179;p67">
                  <a:extLst>
                    <a:ext uri="{FF2B5EF4-FFF2-40B4-BE49-F238E27FC236}">
                      <a16:creationId xmlns:a16="http://schemas.microsoft.com/office/drawing/2014/main" id="{E58754F7-D9B6-4619-96C8-E8B49486E780}"/>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3180;p67">
                <a:extLst>
                  <a:ext uri="{FF2B5EF4-FFF2-40B4-BE49-F238E27FC236}">
                    <a16:creationId xmlns:a16="http://schemas.microsoft.com/office/drawing/2014/main" id="{5C1976C7-8247-4D32-A6F8-E605987779AD}"/>
                  </a:ext>
                </a:extLst>
              </p:cNvPr>
              <p:cNvGrpSpPr/>
              <p:nvPr/>
            </p:nvGrpSpPr>
            <p:grpSpPr>
              <a:xfrm>
                <a:off x="4898460" y="3580158"/>
                <a:ext cx="31405" cy="26898"/>
                <a:chOff x="4898460" y="3580158"/>
                <a:chExt cx="31405" cy="26898"/>
              </a:xfrm>
            </p:grpSpPr>
            <p:sp>
              <p:nvSpPr>
                <p:cNvPr id="391" name="Google Shape;3181;p67">
                  <a:extLst>
                    <a:ext uri="{FF2B5EF4-FFF2-40B4-BE49-F238E27FC236}">
                      <a16:creationId xmlns:a16="http://schemas.microsoft.com/office/drawing/2014/main" id="{0BA88886-065D-43D8-B990-0770F13FA52D}"/>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182;p67">
                  <a:extLst>
                    <a:ext uri="{FF2B5EF4-FFF2-40B4-BE49-F238E27FC236}">
                      <a16:creationId xmlns:a16="http://schemas.microsoft.com/office/drawing/2014/main" id="{6552D960-9198-45D9-B249-9DE1F7D4E997}"/>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3183;p67">
                <a:extLst>
                  <a:ext uri="{FF2B5EF4-FFF2-40B4-BE49-F238E27FC236}">
                    <a16:creationId xmlns:a16="http://schemas.microsoft.com/office/drawing/2014/main" id="{3D43E951-8CC8-41E2-9FFF-E05223AE646C}"/>
                  </a:ext>
                </a:extLst>
              </p:cNvPr>
              <p:cNvGrpSpPr/>
              <p:nvPr/>
            </p:nvGrpSpPr>
            <p:grpSpPr>
              <a:xfrm>
                <a:off x="4882667" y="3608032"/>
                <a:ext cx="31499" cy="27001"/>
                <a:chOff x="4882667" y="3608032"/>
                <a:chExt cx="31499" cy="27001"/>
              </a:xfrm>
            </p:grpSpPr>
            <p:sp>
              <p:nvSpPr>
                <p:cNvPr id="389" name="Google Shape;3184;p67">
                  <a:extLst>
                    <a:ext uri="{FF2B5EF4-FFF2-40B4-BE49-F238E27FC236}">
                      <a16:creationId xmlns:a16="http://schemas.microsoft.com/office/drawing/2014/main" id="{40500A01-B065-404F-A887-7C58F688CDEE}"/>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185;p67">
                  <a:extLst>
                    <a:ext uri="{FF2B5EF4-FFF2-40B4-BE49-F238E27FC236}">
                      <a16:creationId xmlns:a16="http://schemas.microsoft.com/office/drawing/2014/main" id="{D5D88B58-0197-4072-BB11-8BE5212861F6}"/>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3186;p67">
                <a:extLst>
                  <a:ext uri="{FF2B5EF4-FFF2-40B4-BE49-F238E27FC236}">
                    <a16:creationId xmlns:a16="http://schemas.microsoft.com/office/drawing/2014/main" id="{9AA6DEC6-1DF5-41FD-A7E5-EE400FBFE9A7}"/>
                  </a:ext>
                </a:extLst>
              </p:cNvPr>
              <p:cNvGrpSpPr/>
              <p:nvPr/>
            </p:nvGrpSpPr>
            <p:grpSpPr>
              <a:xfrm>
                <a:off x="4843373" y="3631407"/>
                <a:ext cx="16273" cy="16186"/>
                <a:chOff x="4843373" y="3631407"/>
                <a:chExt cx="16273" cy="16186"/>
              </a:xfrm>
            </p:grpSpPr>
            <p:sp>
              <p:nvSpPr>
                <p:cNvPr id="387" name="Google Shape;3187;p67">
                  <a:extLst>
                    <a:ext uri="{FF2B5EF4-FFF2-40B4-BE49-F238E27FC236}">
                      <a16:creationId xmlns:a16="http://schemas.microsoft.com/office/drawing/2014/main" id="{56FF002E-C962-4535-8759-0DDB2782F06E}"/>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188;p67">
                  <a:extLst>
                    <a:ext uri="{FF2B5EF4-FFF2-40B4-BE49-F238E27FC236}">
                      <a16:creationId xmlns:a16="http://schemas.microsoft.com/office/drawing/2014/main" id="{0936B826-9DA8-4585-988E-79EC5FFC2EFE}"/>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3189;p67">
                <a:extLst>
                  <a:ext uri="{FF2B5EF4-FFF2-40B4-BE49-F238E27FC236}">
                    <a16:creationId xmlns:a16="http://schemas.microsoft.com/office/drawing/2014/main" id="{1C80436F-C38D-47F1-8FE4-8A48558EDACC}"/>
                  </a:ext>
                </a:extLst>
              </p:cNvPr>
              <p:cNvGrpSpPr/>
              <p:nvPr/>
            </p:nvGrpSpPr>
            <p:grpSpPr>
              <a:xfrm>
                <a:off x="4727773" y="3591578"/>
                <a:ext cx="31499" cy="26898"/>
                <a:chOff x="4727773" y="3591578"/>
                <a:chExt cx="31499" cy="26898"/>
              </a:xfrm>
            </p:grpSpPr>
            <p:sp>
              <p:nvSpPr>
                <p:cNvPr id="385" name="Google Shape;3190;p67">
                  <a:extLst>
                    <a:ext uri="{FF2B5EF4-FFF2-40B4-BE49-F238E27FC236}">
                      <a16:creationId xmlns:a16="http://schemas.microsoft.com/office/drawing/2014/main" id="{B6E94153-FF49-4082-8367-AF3F5FE80705}"/>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191;p67">
                  <a:extLst>
                    <a:ext uri="{FF2B5EF4-FFF2-40B4-BE49-F238E27FC236}">
                      <a16:creationId xmlns:a16="http://schemas.microsoft.com/office/drawing/2014/main" id="{56EA6329-ED09-4426-A204-F9343261F7D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192;p67">
                <a:extLst>
                  <a:ext uri="{FF2B5EF4-FFF2-40B4-BE49-F238E27FC236}">
                    <a16:creationId xmlns:a16="http://schemas.microsoft.com/office/drawing/2014/main" id="{9BE723C2-ED4C-44AC-891B-8D0088ACABC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93;p67">
                <a:extLst>
                  <a:ext uri="{FF2B5EF4-FFF2-40B4-BE49-F238E27FC236}">
                    <a16:creationId xmlns:a16="http://schemas.microsoft.com/office/drawing/2014/main" id="{43AC1BC9-F23C-406C-985E-6590C9BDDCB7}"/>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194;p67">
                <a:extLst>
                  <a:ext uri="{FF2B5EF4-FFF2-40B4-BE49-F238E27FC236}">
                    <a16:creationId xmlns:a16="http://schemas.microsoft.com/office/drawing/2014/main" id="{2E999D4E-1C5D-4A40-9432-BBCF6955C4EE}"/>
                  </a:ext>
                </a:extLst>
              </p:cNvPr>
              <p:cNvGrpSpPr/>
              <p:nvPr/>
            </p:nvGrpSpPr>
            <p:grpSpPr>
              <a:xfrm>
                <a:off x="4609421" y="3577398"/>
                <a:ext cx="31499" cy="27001"/>
                <a:chOff x="4609421" y="3577398"/>
                <a:chExt cx="31499" cy="27001"/>
              </a:xfrm>
            </p:grpSpPr>
            <p:sp>
              <p:nvSpPr>
                <p:cNvPr id="383" name="Google Shape;3195;p67">
                  <a:extLst>
                    <a:ext uri="{FF2B5EF4-FFF2-40B4-BE49-F238E27FC236}">
                      <a16:creationId xmlns:a16="http://schemas.microsoft.com/office/drawing/2014/main" id="{A673ED72-7BF7-4BE0-B97C-D6050F7B6AB4}"/>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196;p67">
                  <a:extLst>
                    <a:ext uri="{FF2B5EF4-FFF2-40B4-BE49-F238E27FC236}">
                      <a16:creationId xmlns:a16="http://schemas.microsoft.com/office/drawing/2014/main" id="{A8FCF9EC-7876-4B72-9A15-5250108CBE5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197;p67">
                <a:extLst>
                  <a:ext uri="{FF2B5EF4-FFF2-40B4-BE49-F238E27FC236}">
                    <a16:creationId xmlns:a16="http://schemas.microsoft.com/office/drawing/2014/main" id="{0592820D-42C8-4113-A13D-6ED5CCC52154}"/>
                  </a:ext>
                </a:extLst>
              </p:cNvPr>
              <p:cNvGrpSpPr/>
              <p:nvPr/>
            </p:nvGrpSpPr>
            <p:grpSpPr>
              <a:xfrm>
                <a:off x="4649289" y="3577398"/>
                <a:ext cx="31499" cy="27001"/>
                <a:chOff x="4649289" y="3577398"/>
                <a:chExt cx="31499" cy="27001"/>
              </a:xfrm>
            </p:grpSpPr>
            <p:sp>
              <p:nvSpPr>
                <p:cNvPr id="381" name="Google Shape;3198;p67">
                  <a:extLst>
                    <a:ext uri="{FF2B5EF4-FFF2-40B4-BE49-F238E27FC236}">
                      <a16:creationId xmlns:a16="http://schemas.microsoft.com/office/drawing/2014/main" id="{A672E6F9-13F5-450C-8D21-0FDBA59E7A43}"/>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199;p67">
                  <a:extLst>
                    <a:ext uri="{FF2B5EF4-FFF2-40B4-BE49-F238E27FC236}">
                      <a16:creationId xmlns:a16="http://schemas.microsoft.com/office/drawing/2014/main" id="{3E915EA5-CD3B-4B9A-A083-7B73EB904BDB}"/>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200;p67">
                <a:extLst>
                  <a:ext uri="{FF2B5EF4-FFF2-40B4-BE49-F238E27FC236}">
                    <a16:creationId xmlns:a16="http://schemas.microsoft.com/office/drawing/2014/main" id="{A5568C14-FA6F-4235-93A5-9B84C9B32247}"/>
                  </a:ext>
                </a:extLst>
              </p:cNvPr>
              <p:cNvGrpSpPr/>
              <p:nvPr/>
            </p:nvGrpSpPr>
            <p:grpSpPr>
              <a:xfrm>
                <a:off x="4605614" y="3639523"/>
                <a:ext cx="31499" cy="26906"/>
                <a:chOff x="4605614" y="3639523"/>
                <a:chExt cx="31499" cy="26906"/>
              </a:xfrm>
            </p:grpSpPr>
            <p:sp>
              <p:nvSpPr>
                <p:cNvPr id="379" name="Google Shape;3201;p67">
                  <a:extLst>
                    <a:ext uri="{FF2B5EF4-FFF2-40B4-BE49-F238E27FC236}">
                      <a16:creationId xmlns:a16="http://schemas.microsoft.com/office/drawing/2014/main" id="{E7B837E3-4747-4B1E-BA13-552CC6D6678E}"/>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202;p67">
                  <a:extLst>
                    <a:ext uri="{FF2B5EF4-FFF2-40B4-BE49-F238E27FC236}">
                      <a16:creationId xmlns:a16="http://schemas.microsoft.com/office/drawing/2014/main" id="{D5A4FD3C-9711-48F2-9B4D-58B3DBDA5137}"/>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203;p67">
                <a:extLst>
                  <a:ext uri="{FF2B5EF4-FFF2-40B4-BE49-F238E27FC236}">
                    <a16:creationId xmlns:a16="http://schemas.microsoft.com/office/drawing/2014/main" id="{48DDEFC1-07E7-487E-B67F-FA03F66CCA03}"/>
                  </a:ext>
                </a:extLst>
              </p:cNvPr>
              <p:cNvGrpSpPr/>
              <p:nvPr/>
            </p:nvGrpSpPr>
            <p:grpSpPr>
              <a:xfrm>
                <a:off x="4785149" y="3618846"/>
                <a:ext cx="26930" cy="26843"/>
                <a:chOff x="4785149" y="3618846"/>
                <a:chExt cx="26930" cy="26843"/>
              </a:xfrm>
            </p:grpSpPr>
            <p:sp>
              <p:nvSpPr>
                <p:cNvPr id="377" name="Google Shape;3204;p67">
                  <a:extLst>
                    <a:ext uri="{FF2B5EF4-FFF2-40B4-BE49-F238E27FC236}">
                      <a16:creationId xmlns:a16="http://schemas.microsoft.com/office/drawing/2014/main" id="{E08A5072-83A6-4CB1-898A-3451337BC264}"/>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205;p67">
                  <a:extLst>
                    <a:ext uri="{FF2B5EF4-FFF2-40B4-BE49-F238E27FC236}">
                      <a16:creationId xmlns:a16="http://schemas.microsoft.com/office/drawing/2014/main" id="{F3E43950-E839-4157-BE91-A7F356CFD80E}"/>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206;p67">
                <a:extLst>
                  <a:ext uri="{FF2B5EF4-FFF2-40B4-BE49-F238E27FC236}">
                    <a16:creationId xmlns:a16="http://schemas.microsoft.com/office/drawing/2014/main" id="{DFAE6108-8057-4381-AF1D-E3CD1558EC53}"/>
                  </a:ext>
                </a:extLst>
              </p:cNvPr>
              <p:cNvGrpSpPr/>
              <p:nvPr/>
            </p:nvGrpSpPr>
            <p:grpSpPr>
              <a:xfrm>
                <a:off x="4810167" y="3601567"/>
                <a:ext cx="31405" cy="26898"/>
                <a:chOff x="4810167" y="3601567"/>
                <a:chExt cx="31405" cy="26898"/>
              </a:xfrm>
            </p:grpSpPr>
            <p:sp>
              <p:nvSpPr>
                <p:cNvPr id="375" name="Google Shape;3207;p67">
                  <a:extLst>
                    <a:ext uri="{FF2B5EF4-FFF2-40B4-BE49-F238E27FC236}">
                      <a16:creationId xmlns:a16="http://schemas.microsoft.com/office/drawing/2014/main" id="{CD6A9253-7BE9-4238-9E20-6682AB6ED2B2}"/>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208;p67">
                  <a:extLst>
                    <a:ext uri="{FF2B5EF4-FFF2-40B4-BE49-F238E27FC236}">
                      <a16:creationId xmlns:a16="http://schemas.microsoft.com/office/drawing/2014/main" id="{957AB462-4890-4E6A-9546-922C51B0E6D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209;p67">
                <a:extLst>
                  <a:ext uri="{FF2B5EF4-FFF2-40B4-BE49-F238E27FC236}">
                    <a16:creationId xmlns:a16="http://schemas.microsoft.com/office/drawing/2014/main" id="{7C572408-F816-4E9E-BA48-9CD9359A1B3C}"/>
                  </a:ext>
                </a:extLst>
              </p:cNvPr>
              <p:cNvGrpSpPr/>
              <p:nvPr/>
            </p:nvGrpSpPr>
            <p:grpSpPr>
              <a:xfrm>
                <a:off x="4831002" y="3373230"/>
                <a:ext cx="31405" cy="26898"/>
                <a:chOff x="4831002" y="3373230"/>
                <a:chExt cx="31405" cy="26898"/>
              </a:xfrm>
            </p:grpSpPr>
            <p:sp>
              <p:nvSpPr>
                <p:cNvPr id="373" name="Google Shape;3210;p67">
                  <a:extLst>
                    <a:ext uri="{FF2B5EF4-FFF2-40B4-BE49-F238E27FC236}">
                      <a16:creationId xmlns:a16="http://schemas.microsoft.com/office/drawing/2014/main" id="{E142D650-DBC0-4722-8A67-8F7AA78763A2}"/>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211;p67">
                  <a:extLst>
                    <a:ext uri="{FF2B5EF4-FFF2-40B4-BE49-F238E27FC236}">
                      <a16:creationId xmlns:a16="http://schemas.microsoft.com/office/drawing/2014/main" id="{E85AEF83-CDD6-4FCD-ABA4-58046CFAEDA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212;p67">
                <a:extLst>
                  <a:ext uri="{FF2B5EF4-FFF2-40B4-BE49-F238E27FC236}">
                    <a16:creationId xmlns:a16="http://schemas.microsoft.com/office/drawing/2014/main" id="{AB04C975-4A0D-4C49-9D97-7D1205F9B40E}"/>
                  </a:ext>
                </a:extLst>
              </p:cNvPr>
              <p:cNvGrpSpPr/>
              <p:nvPr/>
            </p:nvGrpSpPr>
            <p:grpSpPr>
              <a:xfrm>
                <a:off x="4719311" y="3355054"/>
                <a:ext cx="31499" cy="27001"/>
                <a:chOff x="4719311" y="3355054"/>
                <a:chExt cx="31499" cy="27001"/>
              </a:xfrm>
            </p:grpSpPr>
            <p:sp>
              <p:nvSpPr>
                <p:cNvPr id="371" name="Google Shape;3213;p67">
                  <a:extLst>
                    <a:ext uri="{FF2B5EF4-FFF2-40B4-BE49-F238E27FC236}">
                      <a16:creationId xmlns:a16="http://schemas.microsoft.com/office/drawing/2014/main" id="{881A3C9F-D5CD-478E-A040-D7A5689FA82D}"/>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214;p67">
                  <a:extLst>
                    <a:ext uri="{FF2B5EF4-FFF2-40B4-BE49-F238E27FC236}">
                      <a16:creationId xmlns:a16="http://schemas.microsoft.com/office/drawing/2014/main" id="{9D3C83A6-AD4A-4C0F-8BE8-8F0CA57B5FC3}"/>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215;p67">
                <a:extLst>
                  <a:ext uri="{FF2B5EF4-FFF2-40B4-BE49-F238E27FC236}">
                    <a16:creationId xmlns:a16="http://schemas.microsoft.com/office/drawing/2014/main" id="{CC19CEF0-EC5B-4DB4-A90C-2C5B19C74E36}"/>
                  </a:ext>
                </a:extLst>
              </p:cNvPr>
              <p:cNvGrpSpPr/>
              <p:nvPr/>
            </p:nvGrpSpPr>
            <p:grpSpPr>
              <a:xfrm>
                <a:off x="4798755" y="3450260"/>
                <a:ext cx="26930" cy="26930"/>
                <a:chOff x="4798755" y="3450260"/>
                <a:chExt cx="26930" cy="26930"/>
              </a:xfrm>
            </p:grpSpPr>
            <p:sp>
              <p:nvSpPr>
                <p:cNvPr id="369" name="Google Shape;3216;p67">
                  <a:extLst>
                    <a:ext uri="{FF2B5EF4-FFF2-40B4-BE49-F238E27FC236}">
                      <a16:creationId xmlns:a16="http://schemas.microsoft.com/office/drawing/2014/main" id="{03BAC234-8ED2-4D95-8644-6D80C86FDCB2}"/>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217;p67">
                  <a:extLst>
                    <a:ext uri="{FF2B5EF4-FFF2-40B4-BE49-F238E27FC236}">
                      <a16:creationId xmlns:a16="http://schemas.microsoft.com/office/drawing/2014/main" id="{74F96022-CC9B-4ACC-8266-B25AF32B426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218;p67">
                <a:extLst>
                  <a:ext uri="{FF2B5EF4-FFF2-40B4-BE49-F238E27FC236}">
                    <a16:creationId xmlns:a16="http://schemas.microsoft.com/office/drawing/2014/main" id="{416533F6-209E-4E62-8C9A-EC47AA9A8AFF}"/>
                  </a:ext>
                </a:extLst>
              </p:cNvPr>
              <p:cNvGrpSpPr/>
              <p:nvPr/>
            </p:nvGrpSpPr>
            <p:grpSpPr>
              <a:xfrm>
                <a:off x="4645576" y="3467555"/>
                <a:ext cx="31405" cy="26953"/>
                <a:chOff x="4645576" y="3467555"/>
                <a:chExt cx="31405" cy="26953"/>
              </a:xfrm>
            </p:grpSpPr>
            <p:sp>
              <p:nvSpPr>
                <p:cNvPr id="367" name="Google Shape;3219;p67">
                  <a:extLst>
                    <a:ext uri="{FF2B5EF4-FFF2-40B4-BE49-F238E27FC236}">
                      <a16:creationId xmlns:a16="http://schemas.microsoft.com/office/drawing/2014/main" id="{021FA8E8-A189-4021-AABF-A1F406C02BB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220;p67">
                  <a:extLst>
                    <a:ext uri="{FF2B5EF4-FFF2-40B4-BE49-F238E27FC236}">
                      <a16:creationId xmlns:a16="http://schemas.microsoft.com/office/drawing/2014/main" id="{1E59BD44-36C8-4665-AF74-8E66F479017D}"/>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221;p67">
                <a:extLst>
                  <a:ext uri="{FF2B5EF4-FFF2-40B4-BE49-F238E27FC236}">
                    <a16:creationId xmlns:a16="http://schemas.microsoft.com/office/drawing/2014/main" id="{EC894323-E86A-4AE0-B9E2-3736B1971B35}"/>
                  </a:ext>
                </a:extLst>
              </p:cNvPr>
              <p:cNvGrpSpPr/>
              <p:nvPr/>
            </p:nvGrpSpPr>
            <p:grpSpPr>
              <a:xfrm>
                <a:off x="4687631" y="3583965"/>
                <a:ext cx="31499" cy="26898"/>
                <a:chOff x="4687631" y="3583965"/>
                <a:chExt cx="31499" cy="26898"/>
              </a:xfrm>
            </p:grpSpPr>
            <p:sp>
              <p:nvSpPr>
                <p:cNvPr id="365" name="Google Shape;3222;p67">
                  <a:extLst>
                    <a:ext uri="{FF2B5EF4-FFF2-40B4-BE49-F238E27FC236}">
                      <a16:creationId xmlns:a16="http://schemas.microsoft.com/office/drawing/2014/main" id="{194F15CA-DDC5-4534-B620-36070296DA42}"/>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223;p67">
                  <a:extLst>
                    <a:ext uri="{FF2B5EF4-FFF2-40B4-BE49-F238E27FC236}">
                      <a16:creationId xmlns:a16="http://schemas.microsoft.com/office/drawing/2014/main" id="{7EDA18E7-46FE-41CF-A627-224A0EEC400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224;p67">
                <a:extLst>
                  <a:ext uri="{FF2B5EF4-FFF2-40B4-BE49-F238E27FC236}">
                    <a16:creationId xmlns:a16="http://schemas.microsoft.com/office/drawing/2014/main" id="{5E4BD557-39D3-4213-AF52-223549510986}"/>
                  </a:ext>
                </a:extLst>
              </p:cNvPr>
              <p:cNvGrpSpPr/>
              <p:nvPr/>
            </p:nvGrpSpPr>
            <p:grpSpPr>
              <a:xfrm>
                <a:off x="4719311" y="3471314"/>
                <a:ext cx="31499" cy="27001"/>
                <a:chOff x="4719311" y="3471314"/>
                <a:chExt cx="31499" cy="27001"/>
              </a:xfrm>
            </p:grpSpPr>
            <p:sp>
              <p:nvSpPr>
                <p:cNvPr id="363" name="Google Shape;3225;p67">
                  <a:extLst>
                    <a:ext uri="{FF2B5EF4-FFF2-40B4-BE49-F238E27FC236}">
                      <a16:creationId xmlns:a16="http://schemas.microsoft.com/office/drawing/2014/main" id="{8040A753-05F1-42BD-9EEA-B46F15596DA5}"/>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226;p67">
                  <a:extLst>
                    <a:ext uri="{FF2B5EF4-FFF2-40B4-BE49-F238E27FC236}">
                      <a16:creationId xmlns:a16="http://schemas.microsoft.com/office/drawing/2014/main" id="{2B71371E-8FDF-40B4-882E-CF3CBF5D95D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227;p67">
                <a:extLst>
                  <a:ext uri="{FF2B5EF4-FFF2-40B4-BE49-F238E27FC236}">
                    <a16:creationId xmlns:a16="http://schemas.microsoft.com/office/drawing/2014/main" id="{6F2C4079-564E-4407-9471-4DBBB9BA17D9}"/>
                  </a:ext>
                </a:extLst>
              </p:cNvPr>
              <p:cNvGrpSpPr/>
              <p:nvPr/>
            </p:nvGrpSpPr>
            <p:grpSpPr>
              <a:xfrm>
                <a:off x="4719311" y="3434404"/>
                <a:ext cx="31499" cy="26898"/>
                <a:chOff x="4719311" y="3434404"/>
                <a:chExt cx="31499" cy="26898"/>
              </a:xfrm>
            </p:grpSpPr>
            <p:sp>
              <p:nvSpPr>
                <p:cNvPr id="361" name="Google Shape;3228;p67">
                  <a:extLst>
                    <a:ext uri="{FF2B5EF4-FFF2-40B4-BE49-F238E27FC236}">
                      <a16:creationId xmlns:a16="http://schemas.microsoft.com/office/drawing/2014/main" id="{6367DC08-5010-4E26-9720-781E61485DD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229;p67">
                  <a:extLst>
                    <a:ext uri="{FF2B5EF4-FFF2-40B4-BE49-F238E27FC236}">
                      <a16:creationId xmlns:a16="http://schemas.microsoft.com/office/drawing/2014/main" id="{64A5927B-EE80-46A1-AF4E-97E22F55FC6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230;p67">
                <a:extLst>
                  <a:ext uri="{FF2B5EF4-FFF2-40B4-BE49-F238E27FC236}">
                    <a16:creationId xmlns:a16="http://schemas.microsoft.com/office/drawing/2014/main" id="{6B5D1E62-A944-4DF5-87D5-1B852FB93C58}"/>
                  </a:ext>
                </a:extLst>
              </p:cNvPr>
              <p:cNvGrpSpPr/>
              <p:nvPr/>
            </p:nvGrpSpPr>
            <p:grpSpPr>
              <a:xfrm>
                <a:off x="4768876" y="3401772"/>
                <a:ext cx="31499" cy="26898"/>
                <a:chOff x="4768876" y="3401772"/>
                <a:chExt cx="31499" cy="26898"/>
              </a:xfrm>
            </p:grpSpPr>
            <p:sp>
              <p:nvSpPr>
                <p:cNvPr id="359" name="Google Shape;3231;p67">
                  <a:extLst>
                    <a:ext uri="{FF2B5EF4-FFF2-40B4-BE49-F238E27FC236}">
                      <a16:creationId xmlns:a16="http://schemas.microsoft.com/office/drawing/2014/main" id="{CF793E9C-8CFE-444E-BA6E-08CD6B26E85D}"/>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232;p67">
                  <a:extLst>
                    <a:ext uri="{FF2B5EF4-FFF2-40B4-BE49-F238E27FC236}">
                      <a16:creationId xmlns:a16="http://schemas.microsoft.com/office/drawing/2014/main" id="{004E366D-E751-4E65-8F8A-0BA240E564C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233;p67">
                <a:extLst>
                  <a:ext uri="{FF2B5EF4-FFF2-40B4-BE49-F238E27FC236}">
                    <a16:creationId xmlns:a16="http://schemas.microsoft.com/office/drawing/2014/main" id="{56B48BFB-9DF4-4570-A41C-2696BD460E3E}"/>
                  </a:ext>
                </a:extLst>
              </p:cNvPr>
              <p:cNvGrpSpPr/>
              <p:nvPr/>
            </p:nvGrpSpPr>
            <p:grpSpPr>
              <a:xfrm>
                <a:off x="4762214" y="3471377"/>
                <a:ext cx="26938" cy="26938"/>
                <a:chOff x="4762214" y="3471377"/>
                <a:chExt cx="26938" cy="26938"/>
              </a:xfrm>
            </p:grpSpPr>
            <p:sp>
              <p:nvSpPr>
                <p:cNvPr id="357" name="Google Shape;3234;p67">
                  <a:extLst>
                    <a:ext uri="{FF2B5EF4-FFF2-40B4-BE49-F238E27FC236}">
                      <a16:creationId xmlns:a16="http://schemas.microsoft.com/office/drawing/2014/main" id="{DA4768EF-3EE2-4FE2-9663-F762D5A85B3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235;p67">
                  <a:extLst>
                    <a:ext uri="{FF2B5EF4-FFF2-40B4-BE49-F238E27FC236}">
                      <a16:creationId xmlns:a16="http://schemas.microsoft.com/office/drawing/2014/main" id="{4CDF8322-8ECB-4DFD-8483-FC774DC1F4A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236;p67">
                <a:extLst>
                  <a:ext uri="{FF2B5EF4-FFF2-40B4-BE49-F238E27FC236}">
                    <a16:creationId xmlns:a16="http://schemas.microsoft.com/office/drawing/2014/main" id="{5BDB22B5-361B-4A3A-A91D-C5C39A592475}"/>
                  </a:ext>
                </a:extLst>
              </p:cNvPr>
              <p:cNvGrpSpPr/>
              <p:nvPr/>
            </p:nvGrpSpPr>
            <p:grpSpPr>
              <a:xfrm>
                <a:off x="4790473" y="3344782"/>
                <a:ext cx="31405" cy="26898"/>
                <a:chOff x="4790473" y="3344782"/>
                <a:chExt cx="31405" cy="26898"/>
              </a:xfrm>
            </p:grpSpPr>
            <p:sp>
              <p:nvSpPr>
                <p:cNvPr id="355" name="Google Shape;3237;p67">
                  <a:extLst>
                    <a:ext uri="{FF2B5EF4-FFF2-40B4-BE49-F238E27FC236}">
                      <a16:creationId xmlns:a16="http://schemas.microsoft.com/office/drawing/2014/main" id="{2074AB05-37E4-4609-B691-0B1BEC339804}"/>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238;p67">
                  <a:extLst>
                    <a:ext uri="{FF2B5EF4-FFF2-40B4-BE49-F238E27FC236}">
                      <a16:creationId xmlns:a16="http://schemas.microsoft.com/office/drawing/2014/main" id="{C4D6CAAF-265E-49E4-B7B2-6B8AB49FDBBB}"/>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239;p67">
                <a:extLst>
                  <a:ext uri="{FF2B5EF4-FFF2-40B4-BE49-F238E27FC236}">
                    <a16:creationId xmlns:a16="http://schemas.microsoft.com/office/drawing/2014/main" id="{FD41C06B-6E13-45E8-B4F9-8F209CC9DB3E}"/>
                  </a:ext>
                </a:extLst>
              </p:cNvPr>
              <p:cNvGrpSpPr/>
              <p:nvPr/>
            </p:nvGrpSpPr>
            <p:grpSpPr>
              <a:xfrm>
                <a:off x="4823774" y="3950733"/>
                <a:ext cx="37398" cy="32034"/>
                <a:chOff x="4823774" y="3950733"/>
                <a:chExt cx="37398" cy="32034"/>
              </a:xfrm>
            </p:grpSpPr>
            <p:sp>
              <p:nvSpPr>
                <p:cNvPr id="353" name="Google Shape;3240;p67">
                  <a:extLst>
                    <a:ext uri="{FF2B5EF4-FFF2-40B4-BE49-F238E27FC236}">
                      <a16:creationId xmlns:a16="http://schemas.microsoft.com/office/drawing/2014/main" id="{E0D1BB42-A63C-4A37-BC6A-61A2B1C8DA49}"/>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241;p67">
                  <a:extLst>
                    <a:ext uri="{FF2B5EF4-FFF2-40B4-BE49-F238E27FC236}">
                      <a16:creationId xmlns:a16="http://schemas.microsoft.com/office/drawing/2014/main" id="{73AB2B62-9A56-4A76-9E61-341518EC3FF0}"/>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242;p67">
                <a:extLst>
                  <a:ext uri="{FF2B5EF4-FFF2-40B4-BE49-F238E27FC236}">
                    <a16:creationId xmlns:a16="http://schemas.microsoft.com/office/drawing/2014/main" id="{91C79440-89F0-47C9-BD37-DA18EC52C2F4}"/>
                  </a:ext>
                </a:extLst>
              </p:cNvPr>
              <p:cNvGrpSpPr/>
              <p:nvPr/>
            </p:nvGrpSpPr>
            <p:grpSpPr>
              <a:xfrm>
                <a:off x="4823396" y="4110566"/>
                <a:ext cx="31405" cy="26906"/>
                <a:chOff x="4823396" y="4110566"/>
                <a:chExt cx="31405" cy="26906"/>
              </a:xfrm>
            </p:grpSpPr>
            <p:sp>
              <p:nvSpPr>
                <p:cNvPr id="351" name="Google Shape;3243;p67">
                  <a:extLst>
                    <a:ext uri="{FF2B5EF4-FFF2-40B4-BE49-F238E27FC236}">
                      <a16:creationId xmlns:a16="http://schemas.microsoft.com/office/drawing/2014/main" id="{CF1A485D-C459-4BB3-90F9-B7FEE236680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244;p67">
                  <a:extLst>
                    <a:ext uri="{FF2B5EF4-FFF2-40B4-BE49-F238E27FC236}">
                      <a16:creationId xmlns:a16="http://schemas.microsoft.com/office/drawing/2014/main" id="{AF0D49BD-455D-4EAE-90C8-40763D3A6557}"/>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245;p67">
                <a:extLst>
                  <a:ext uri="{FF2B5EF4-FFF2-40B4-BE49-F238E27FC236}">
                    <a16:creationId xmlns:a16="http://schemas.microsoft.com/office/drawing/2014/main" id="{385A13BA-786A-4295-A978-A0F309D196A2}"/>
                  </a:ext>
                </a:extLst>
              </p:cNvPr>
              <p:cNvGrpSpPr/>
              <p:nvPr/>
            </p:nvGrpSpPr>
            <p:grpSpPr>
              <a:xfrm>
                <a:off x="4838332" y="3821150"/>
                <a:ext cx="31499" cy="26898"/>
                <a:chOff x="4838332" y="3821150"/>
                <a:chExt cx="31499" cy="26898"/>
              </a:xfrm>
            </p:grpSpPr>
            <p:sp>
              <p:nvSpPr>
                <p:cNvPr id="349" name="Google Shape;3246;p67">
                  <a:extLst>
                    <a:ext uri="{FF2B5EF4-FFF2-40B4-BE49-F238E27FC236}">
                      <a16:creationId xmlns:a16="http://schemas.microsoft.com/office/drawing/2014/main" id="{DE9DEC00-A8E2-4368-8EB5-71E559D0E17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247;p67">
                  <a:extLst>
                    <a:ext uri="{FF2B5EF4-FFF2-40B4-BE49-F238E27FC236}">
                      <a16:creationId xmlns:a16="http://schemas.microsoft.com/office/drawing/2014/main" id="{8D65707B-4AEB-43DF-86E4-D10235EE3C9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48;p67">
                <a:extLst>
                  <a:ext uri="{FF2B5EF4-FFF2-40B4-BE49-F238E27FC236}">
                    <a16:creationId xmlns:a16="http://schemas.microsoft.com/office/drawing/2014/main" id="{7C6F9E8B-EC55-4416-B586-2C9A8F433777}"/>
                  </a:ext>
                </a:extLst>
              </p:cNvPr>
              <p:cNvGrpSpPr/>
              <p:nvPr/>
            </p:nvGrpSpPr>
            <p:grpSpPr>
              <a:xfrm>
                <a:off x="4661275" y="3815007"/>
                <a:ext cx="36824" cy="31523"/>
                <a:chOff x="4661275" y="3815007"/>
                <a:chExt cx="36824" cy="31523"/>
              </a:xfrm>
            </p:grpSpPr>
            <p:sp>
              <p:nvSpPr>
                <p:cNvPr id="347" name="Google Shape;3249;p67">
                  <a:extLst>
                    <a:ext uri="{FF2B5EF4-FFF2-40B4-BE49-F238E27FC236}">
                      <a16:creationId xmlns:a16="http://schemas.microsoft.com/office/drawing/2014/main" id="{AF6B0147-091C-44FD-9A49-EB1B4CA69BF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250;p67">
                  <a:extLst>
                    <a:ext uri="{FF2B5EF4-FFF2-40B4-BE49-F238E27FC236}">
                      <a16:creationId xmlns:a16="http://schemas.microsoft.com/office/drawing/2014/main" id="{C438AFBE-DF9F-4779-8685-112E1A49511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51;p67">
                <a:extLst>
                  <a:ext uri="{FF2B5EF4-FFF2-40B4-BE49-F238E27FC236}">
                    <a16:creationId xmlns:a16="http://schemas.microsoft.com/office/drawing/2014/main" id="{37FFAFC2-618C-4986-8DAC-730BB6455E36}"/>
                  </a:ext>
                </a:extLst>
              </p:cNvPr>
              <p:cNvGrpSpPr/>
              <p:nvPr/>
            </p:nvGrpSpPr>
            <p:grpSpPr>
              <a:xfrm>
                <a:off x="4558998" y="3851037"/>
                <a:ext cx="33591" cy="28699"/>
                <a:chOff x="4558998" y="3851037"/>
                <a:chExt cx="33591" cy="28699"/>
              </a:xfrm>
            </p:grpSpPr>
            <p:sp>
              <p:nvSpPr>
                <p:cNvPr id="345" name="Google Shape;3252;p67">
                  <a:extLst>
                    <a:ext uri="{FF2B5EF4-FFF2-40B4-BE49-F238E27FC236}">
                      <a16:creationId xmlns:a16="http://schemas.microsoft.com/office/drawing/2014/main" id="{6146266F-9FF6-4260-B130-4F6C950B6724}"/>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253;p67">
                  <a:extLst>
                    <a:ext uri="{FF2B5EF4-FFF2-40B4-BE49-F238E27FC236}">
                      <a16:creationId xmlns:a16="http://schemas.microsoft.com/office/drawing/2014/main" id="{13BCBAF0-6146-47B8-A917-25CE72BE6D4D}"/>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54;p67">
                <a:extLst>
                  <a:ext uri="{FF2B5EF4-FFF2-40B4-BE49-F238E27FC236}">
                    <a16:creationId xmlns:a16="http://schemas.microsoft.com/office/drawing/2014/main" id="{50A754C7-24A2-41EC-99DD-EA089F12F02A}"/>
                  </a:ext>
                </a:extLst>
              </p:cNvPr>
              <p:cNvGrpSpPr/>
              <p:nvPr/>
            </p:nvGrpSpPr>
            <p:grpSpPr>
              <a:xfrm>
                <a:off x="4696762" y="3638587"/>
                <a:ext cx="33591" cy="28794"/>
                <a:chOff x="4696762" y="3638587"/>
                <a:chExt cx="33591" cy="28794"/>
              </a:xfrm>
            </p:grpSpPr>
            <p:sp>
              <p:nvSpPr>
                <p:cNvPr id="343" name="Google Shape;3255;p67">
                  <a:extLst>
                    <a:ext uri="{FF2B5EF4-FFF2-40B4-BE49-F238E27FC236}">
                      <a16:creationId xmlns:a16="http://schemas.microsoft.com/office/drawing/2014/main" id="{E4C0CCAD-F64D-4C0C-A457-FD1E0F9A7716}"/>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256;p67">
                  <a:extLst>
                    <a:ext uri="{FF2B5EF4-FFF2-40B4-BE49-F238E27FC236}">
                      <a16:creationId xmlns:a16="http://schemas.microsoft.com/office/drawing/2014/main" id="{7F753F61-5B44-41C5-B13F-10ACDFDA633A}"/>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57;p67">
                <a:extLst>
                  <a:ext uri="{FF2B5EF4-FFF2-40B4-BE49-F238E27FC236}">
                    <a16:creationId xmlns:a16="http://schemas.microsoft.com/office/drawing/2014/main" id="{5B330DBB-925B-428F-B3F3-EF7DE4CBC8A2}"/>
                  </a:ext>
                </a:extLst>
              </p:cNvPr>
              <p:cNvGrpSpPr/>
              <p:nvPr/>
            </p:nvGrpSpPr>
            <p:grpSpPr>
              <a:xfrm>
                <a:off x="4929479" y="3939140"/>
                <a:ext cx="33497" cy="28692"/>
                <a:chOff x="4929479" y="3939140"/>
                <a:chExt cx="33497" cy="28692"/>
              </a:xfrm>
            </p:grpSpPr>
            <p:sp>
              <p:nvSpPr>
                <p:cNvPr id="341" name="Google Shape;3258;p67">
                  <a:extLst>
                    <a:ext uri="{FF2B5EF4-FFF2-40B4-BE49-F238E27FC236}">
                      <a16:creationId xmlns:a16="http://schemas.microsoft.com/office/drawing/2014/main" id="{8790DC16-3951-49C1-A658-E6120C9A24F6}"/>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259;p67">
                  <a:extLst>
                    <a:ext uri="{FF2B5EF4-FFF2-40B4-BE49-F238E27FC236}">
                      <a16:creationId xmlns:a16="http://schemas.microsoft.com/office/drawing/2014/main" id="{15275B33-D060-45E1-9975-5BCB7E5A9E34}"/>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60;p67">
                <a:extLst>
                  <a:ext uri="{FF2B5EF4-FFF2-40B4-BE49-F238E27FC236}">
                    <a16:creationId xmlns:a16="http://schemas.microsoft.com/office/drawing/2014/main" id="{91D52884-71BA-49A7-9FA0-9E5FC24785F9}"/>
                  </a:ext>
                </a:extLst>
              </p:cNvPr>
              <p:cNvGrpSpPr/>
              <p:nvPr/>
            </p:nvGrpSpPr>
            <p:grpSpPr>
              <a:xfrm>
                <a:off x="4907119" y="3986039"/>
                <a:ext cx="33497" cy="28699"/>
                <a:chOff x="4907119" y="3986039"/>
                <a:chExt cx="33497" cy="28699"/>
              </a:xfrm>
            </p:grpSpPr>
            <p:sp>
              <p:nvSpPr>
                <p:cNvPr id="339" name="Google Shape;3261;p67">
                  <a:extLst>
                    <a:ext uri="{FF2B5EF4-FFF2-40B4-BE49-F238E27FC236}">
                      <a16:creationId xmlns:a16="http://schemas.microsoft.com/office/drawing/2014/main" id="{3AA50C04-8F0A-4BB2-B84F-843A5FC2733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262;p67">
                  <a:extLst>
                    <a:ext uri="{FF2B5EF4-FFF2-40B4-BE49-F238E27FC236}">
                      <a16:creationId xmlns:a16="http://schemas.microsoft.com/office/drawing/2014/main" id="{84D3BE23-DB2B-4B85-9520-D918EC3953AC}"/>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63;p67">
                <a:extLst>
                  <a:ext uri="{FF2B5EF4-FFF2-40B4-BE49-F238E27FC236}">
                    <a16:creationId xmlns:a16="http://schemas.microsoft.com/office/drawing/2014/main" id="{8D45A13B-7E92-4E31-872D-C6B43D660C67}"/>
                  </a:ext>
                </a:extLst>
              </p:cNvPr>
              <p:cNvGrpSpPr/>
              <p:nvPr/>
            </p:nvGrpSpPr>
            <p:grpSpPr>
              <a:xfrm>
                <a:off x="4911783" y="4048102"/>
                <a:ext cx="33591" cy="28762"/>
                <a:chOff x="4911783" y="4048102"/>
                <a:chExt cx="33591" cy="28762"/>
              </a:xfrm>
            </p:grpSpPr>
            <p:sp>
              <p:nvSpPr>
                <p:cNvPr id="337" name="Google Shape;3264;p67">
                  <a:extLst>
                    <a:ext uri="{FF2B5EF4-FFF2-40B4-BE49-F238E27FC236}">
                      <a16:creationId xmlns:a16="http://schemas.microsoft.com/office/drawing/2014/main" id="{18E791F2-F0B0-427C-9417-45A2A94662B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265;p67">
                  <a:extLst>
                    <a:ext uri="{FF2B5EF4-FFF2-40B4-BE49-F238E27FC236}">
                      <a16:creationId xmlns:a16="http://schemas.microsoft.com/office/drawing/2014/main" id="{5B22AE8A-732A-435C-BD8A-2C897F6979C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6;p67">
                <a:extLst>
                  <a:ext uri="{FF2B5EF4-FFF2-40B4-BE49-F238E27FC236}">
                    <a16:creationId xmlns:a16="http://schemas.microsoft.com/office/drawing/2014/main" id="{6A40FC79-4231-42C9-A05F-815D077720B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67;p67">
                <a:extLst>
                  <a:ext uri="{FF2B5EF4-FFF2-40B4-BE49-F238E27FC236}">
                    <a16:creationId xmlns:a16="http://schemas.microsoft.com/office/drawing/2014/main" id="{D44F5C0C-13BB-41DA-86E1-306452E67B7A}"/>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68;p67">
                <a:extLst>
                  <a:ext uri="{FF2B5EF4-FFF2-40B4-BE49-F238E27FC236}">
                    <a16:creationId xmlns:a16="http://schemas.microsoft.com/office/drawing/2014/main" id="{1B00096E-0D50-4514-94EB-86ECFDA87EE7}"/>
                  </a:ext>
                </a:extLst>
              </p:cNvPr>
              <p:cNvGrpSpPr/>
              <p:nvPr/>
            </p:nvGrpSpPr>
            <p:grpSpPr>
              <a:xfrm>
                <a:off x="4762623" y="3837847"/>
                <a:ext cx="42416" cy="36273"/>
                <a:chOff x="4762623" y="3837847"/>
                <a:chExt cx="42416" cy="36273"/>
              </a:xfrm>
            </p:grpSpPr>
            <p:sp>
              <p:nvSpPr>
                <p:cNvPr id="335" name="Google Shape;3269;p67">
                  <a:extLst>
                    <a:ext uri="{FF2B5EF4-FFF2-40B4-BE49-F238E27FC236}">
                      <a16:creationId xmlns:a16="http://schemas.microsoft.com/office/drawing/2014/main" id="{CBB0D3D6-19D6-401B-98DE-0D15E5E9B458}"/>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270;p67">
                  <a:extLst>
                    <a:ext uri="{FF2B5EF4-FFF2-40B4-BE49-F238E27FC236}">
                      <a16:creationId xmlns:a16="http://schemas.microsoft.com/office/drawing/2014/main" id="{5B9F9C3C-CCA0-4C19-A293-26C9735E8842}"/>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71;p67">
                <a:extLst>
                  <a:ext uri="{FF2B5EF4-FFF2-40B4-BE49-F238E27FC236}">
                    <a16:creationId xmlns:a16="http://schemas.microsoft.com/office/drawing/2014/main" id="{811BFC68-3BB8-4D3E-9D34-849B4584A2E9}"/>
                  </a:ext>
                </a:extLst>
              </p:cNvPr>
              <p:cNvGrpSpPr/>
              <p:nvPr/>
            </p:nvGrpSpPr>
            <p:grpSpPr>
              <a:xfrm>
                <a:off x="4746044" y="4104966"/>
                <a:ext cx="33497" cy="28699"/>
                <a:chOff x="4746044" y="4104966"/>
                <a:chExt cx="33497" cy="28699"/>
              </a:xfrm>
            </p:grpSpPr>
            <p:sp>
              <p:nvSpPr>
                <p:cNvPr id="333" name="Google Shape;3272;p67">
                  <a:extLst>
                    <a:ext uri="{FF2B5EF4-FFF2-40B4-BE49-F238E27FC236}">
                      <a16:creationId xmlns:a16="http://schemas.microsoft.com/office/drawing/2014/main" id="{03557EBA-A7A6-4AF2-A45A-3EC982C967B7}"/>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273;p67">
                  <a:extLst>
                    <a:ext uri="{FF2B5EF4-FFF2-40B4-BE49-F238E27FC236}">
                      <a16:creationId xmlns:a16="http://schemas.microsoft.com/office/drawing/2014/main" id="{878B18B2-03AF-44A4-9B80-8F8D9B13F08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274;p67">
                <a:extLst>
                  <a:ext uri="{FF2B5EF4-FFF2-40B4-BE49-F238E27FC236}">
                    <a16:creationId xmlns:a16="http://schemas.microsoft.com/office/drawing/2014/main" id="{7C1711BA-2C40-453A-B6E9-B38E8B421032}"/>
                  </a:ext>
                </a:extLst>
              </p:cNvPr>
              <p:cNvGrpSpPr/>
              <p:nvPr/>
            </p:nvGrpSpPr>
            <p:grpSpPr>
              <a:xfrm>
                <a:off x="4859646" y="4162554"/>
                <a:ext cx="33591" cy="28762"/>
                <a:chOff x="4859646" y="4162554"/>
                <a:chExt cx="33591" cy="28762"/>
              </a:xfrm>
            </p:grpSpPr>
            <p:sp>
              <p:nvSpPr>
                <p:cNvPr id="331" name="Google Shape;3275;p67">
                  <a:extLst>
                    <a:ext uri="{FF2B5EF4-FFF2-40B4-BE49-F238E27FC236}">
                      <a16:creationId xmlns:a16="http://schemas.microsoft.com/office/drawing/2014/main" id="{4E1ECBBA-1D18-4C2A-8168-2E82981A5846}"/>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276;p67">
                  <a:extLst>
                    <a:ext uri="{FF2B5EF4-FFF2-40B4-BE49-F238E27FC236}">
                      <a16:creationId xmlns:a16="http://schemas.microsoft.com/office/drawing/2014/main" id="{677404F5-12CF-47D8-B1FA-B68A318D5EE5}"/>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3277;p67">
              <a:extLst>
                <a:ext uri="{FF2B5EF4-FFF2-40B4-BE49-F238E27FC236}">
                  <a16:creationId xmlns:a16="http://schemas.microsoft.com/office/drawing/2014/main" id="{EFD348EF-67E0-4079-96B1-6E265E41247F}"/>
                </a:ext>
              </a:extLst>
            </p:cNvPr>
            <p:cNvGrpSpPr/>
            <p:nvPr/>
          </p:nvGrpSpPr>
          <p:grpSpPr>
            <a:xfrm>
              <a:off x="3597785" y="3274438"/>
              <a:ext cx="855610" cy="1122100"/>
              <a:chOff x="3597785" y="3274438"/>
              <a:chExt cx="855610" cy="1122100"/>
            </a:xfrm>
          </p:grpSpPr>
          <p:grpSp>
            <p:nvGrpSpPr>
              <p:cNvPr id="21" name="Google Shape;3278;p67">
                <a:extLst>
                  <a:ext uri="{FF2B5EF4-FFF2-40B4-BE49-F238E27FC236}">
                    <a16:creationId xmlns:a16="http://schemas.microsoft.com/office/drawing/2014/main" id="{C3F5E302-63D3-4535-B7E8-8D9A4577ACC4}"/>
                  </a:ext>
                </a:extLst>
              </p:cNvPr>
              <p:cNvGrpSpPr/>
              <p:nvPr/>
            </p:nvGrpSpPr>
            <p:grpSpPr>
              <a:xfrm>
                <a:off x="3617857" y="3284717"/>
                <a:ext cx="826785" cy="1099165"/>
                <a:chOff x="3617857" y="3284717"/>
                <a:chExt cx="826785" cy="1099165"/>
              </a:xfrm>
            </p:grpSpPr>
            <p:sp>
              <p:nvSpPr>
                <p:cNvPr id="159" name="Google Shape;3279;p67">
                  <a:extLst>
                    <a:ext uri="{FF2B5EF4-FFF2-40B4-BE49-F238E27FC236}">
                      <a16:creationId xmlns:a16="http://schemas.microsoft.com/office/drawing/2014/main" id="{D83B294D-31CF-4410-B262-2BFEBDC7EF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0;p67">
                  <a:extLst>
                    <a:ext uri="{FF2B5EF4-FFF2-40B4-BE49-F238E27FC236}">
                      <a16:creationId xmlns:a16="http://schemas.microsoft.com/office/drawing/2014/main" id="{2A4F7146-904F-4754-A530-741D0DFD2D13}"/>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1;p67">
                  <a:extLst>
                    <a:ext uri="{FF2B5EF4-FFF2-40B4-BE49-F238E27FC236}">
                      <a16:creationId xmlns:a16="http://schemas.microsoft.com/office/drawing/2014/main" id="{D30DBAE4-129A-4795-9DEF-ABC88F2B0676}"/>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82;p67">
                  <a:extLst>
                    <a:ext uri="{FF2B5EF4-FFF2-40B4-BE49-F238E27FC236}">
                      <a16:creationId xmlns:a16="http://schemas.microsoft.com/office/drawing/2014/main" id="{340D05B6-AC8D-4753-B2AF-130E23E9A2B5}"/>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83;p67">
                  <a:extLst>
                    <a:ext uri="{FF2B5EF4-FFF2-40B4-BE49-F238E27FC236}">
                      <a16:creationId xmlns:a16="http://schemas.microsoft.com/office/drawing/2014/main" id="{66164A04-B860-438E-91BD-4636131787FA}"/>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84;p67">
                  <a:extLst>
                    <a:ext uri="{FF2B5EF4-FFF2-40B4-BE49-F238E27FC236}">
                      <a16:creationId xmlns:a16="http://schemas.microsoft.com/office/drawing/2014/main" id="{B86115E7-90CB-4D90-B6F2-71FDDAFA08AC}"/>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85;p67">
                  <a:extLst>
                    <a:ext uri="{FF2B5EF4-FFF2-40B4-BE49-F238E27FC236}">
                      <a16:creationId xmlns:a16="http://schemas.microsoft.com/office/drawing/2014/main" id="{6638B3EC-7A29-4C68-84BD-333C9E281931}"/>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86;p67">
                  <a:extLst>
                    <a:ext uri="{FF2B5EF4-FFF2-40B4-BE49-F238E27FC236}">
                      <a16:creationId xmlns:a16="http://schemas.microsoft.com/office/drawing/2014/main" id="{3893BDFD-54CC-49D3-AFC3-71B9B04E7B3A}"/>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87;p67">
                  <a:extLst>
                    <a:ext uri="{FF2B5EF4-FFF2-40B4-BE49-F238E27FC236}">
                      <a16:creationId xmlns:a16="http://schemas.microsoft.com/office/drawing/2014/main" id="{5D0340DC-E69E-469B-B45A-6B4EBDC1BA9B}"/>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88;p67">
                  <a:extLst>
                    <a:ext uri="{FF2B5EF4-FFF2-40B4-BE49-F238E27FC236}">
                      <a16:creationId xmlns:a16="http://schemas.microsoft.com/office/drawing/2014/main" id="{070C9A7A-4405-48D7-8F34-45F3F624BE99}"/>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89;p67">
                  <a:extLst>
                    <a:ext uri="{FF2B5EF4-FFF2-40B4-BE49-F238E27FC236}">
                      <a16:creationId xmlns:a16="http://schemas.microsoft.com/office/drawing/2014/main" id="{EA8DE5A3-E045-4513-B086-4B832A354594}"/>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0;p67">
                  <a:extLst>
                    <a:ext uri="{FF2B5EF4-FFF2-40B4-BE49-F238E27FC236}">
                      <a16:creationId xmlns:a16="http://schemas.microsoft.com/office/drawing/2014/main" id="{08A04B24-1A33-483A-B584-F6B93D3A2C8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1;p67">
                  <a:extLst>
                    <a:ext uri="{FF2B5EF4-FFF2-40B4-BE49-F238E27FC236}">
                      <a16:creationId xmlns:a16="http://schemas.microsoft.com/office/drawing/2014/main" id="{57558F2F-978E-482C-9ED1-3974BC8DF8C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92;p67">
                  <a:extLst>
                    <a:ext uri="{FF2B5EF4-FFF2-40B4-BE49-F238E27FC236}">
                      <a16:creationId xmlns:a16="http://schemas.microsoft.com/office/drawing/2014/main" id="{B78ACF70-8BEB-4E4F-9B4E-2A298175D7BA}"/>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93;p67">
                  <a:extLst>
                    <a:ext uri="{FF2B5EF4-FFF2-40B4-BE49-F238E27FC236}">
                      <a16:creationId xmlns:a16="http://schemas.microsoft.com/office/drawing/2014/main" id="{B25F1324-598F-4878-B441-2BD3EA68C466}"/>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94;p67">
                  <a:extLst>
                    <a:ext uri="{FF2B5EF4-FFF2-40B4-BE49-F238E27FC236}">
                      <a16:creationId xmlns:a16="http://schemas.microsoft.com/office/drawing/2014/main" id="{A482D9A5-8B54-4CFB-B59B-A7939339C9E1}"/>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95;p67">
                  <a:extLst>
                    <a:ext uri="{FF2B5EF4-FFF2-40B4-BE49-F238E27FC236}">
                      <a16:creationId xmlns:a16="http://schemas.microsoft.com/office/drawing/2014/main" id="{70815B77-DA0F-4F5E-90A6-89307C6A5002}"/>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96;p67">
                  <a:extLst>
                    <a:ext uri="{FF2B5EF4-FFF2-40B4-BE49-F238E27FC236}">
                      <a16:creationId xmlns:a16="http://schemas.microsoft.com/office/drawing/2014/main" id="{FBFF8FAA-D371-4B05-9AF5-D2B11EB1ED0A}"/>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97;p67">
                  <a:extLst>
                    <a:ext uri="{FF2B5EF4-FFF2-40B4-BE49-F238E27FC236}">
                      <a16:creationId xmlns:a16="http://schemas.microsoft.com/office/drawing/2014/main" id="{60929E62-C8C3-4A59-A4D0-C494B0902E9E}"/>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98;p67">
                  <a:extLst>
                    <a:ext uri="{FF2B5EF4-FFF2-40B4-BE49-F238E27FC236}">
                      <a16:creationId xmlns:a16="http://schemas.microsoft.com/office/drawing/2014/main" id="{06B4B0FA-1D7F-4426-96D6-7695B65D741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99;p67">
                  <a:extLst>
                    <a:ext uri="{FF2B5EF4-FFF2-40B4-BE49-F238E27FC236}">
                      <a16:creationId xmlns:a16="http://schemas.microsoft.com/office/drawing/2014/main" id="{B094F378-003C-424D-9206-C633BF1FA3C3}"/>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0;p67">
                  <a:extLst>
                    <a:ext uri="{FF2B5EF4-FFF2-40B4-BE49-F238E27FC236}">
                      <a16:creationId xmlns:a16="http://schemas.microsoft.com/office/drawing/2014/main" id="{D1127AF4-999F-4A12-81E4-75B7DAF47726}"/>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1;p67">
                  <a:extLst>
                    <a:ext uri="{FF2B5EF4-FFF2-40B4-BE49-F238E27FC236}">
                      <a16:creationId xmlns:a16="http://schemas.microsoft.com/office/drawing/2014/main" id="{C434C70D-F5BB-4E2A-B63F-F9CF8E4A623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02;p67">
                  <a:extLst>
                    <a:ext uri="{FF2B5EF4-FFF2-40B4-BE49-F238E27FC236}">
                      <a16:creationId xmlns:a16="http://schemas.microsoft.com/office/drawing/2014/main" id="{58033924-EB15-49EE-A210-29618EEAE013}"/>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03;p67">
                  <a:extLst>
                    <a:ext uri="{FF2B5EF4-FFF2-40B4-BE49-F238E27FC236}">
                      <a16:creationId xmlns:a16="http://schemas.microsoft.com/office/drawing/2014/main" id="{B338F3F2-2FE3-4FDE-BDEA-A5493EB996FC}"/>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04;p67">
                  <a:extLst>
                    <a:ext uri="{FF2B5EF4-FFF2-40B4-BE49-F238E27FC236}">
                      <a16:creationId xmlns:a16="http://schemas.microsoft.com/office/drawing/2014/main" id="{853360A5-509E-4F91-BCAC-23CD9FFA527F}"/>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05;p67">
                  <a:extLst>
                    <a:ext uri="{FF2B5EF4-FFF2-40B4-BE49-F238E27FC236}">
                      <a16:creationId xmlns:a16="http://schemas.microsoft.com/office/drawing/2014/main" id="{B6FD2429-131C-47AC-B812-0C9AC409AF3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06;p67">
                  <a:extLst>
                    <a:ext uri="{FF2B5EF4-FFF2-40B4-BE49-F238E27FC236}">
                      <a16:creationId xmlns:a16="http://schemas.microsoft.com/office/drawing/2014/main" id="{1E9958B8-17A0-4A23-B999-DCD9E600DC22}"/>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07;p67">
                  <a:extLst>
                    <a:ext uri="{FF2B5EF4-FFF2-40B4-BE49-F238E27FC236}">
                      <a16:creationId xmlns:a16="http://schemas.microsoft.com/office/drawing/2014/main" id="{EEF08E2F-D456-42AA-BC1A-A5256BE368D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08;p67">
                  <a:extLst>
                    <a:ext uri="{FF2B5EF4-FFF2-40B4-BE49-F238E27FC236}">
                      <a16:creationId xmlns:a16="http://schemas.microsoft.com/office/drawing/2014/main" id="{1CF3DAAE-FB81-470E-BE18-59EAB4F3CE6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09;p67">
                  <a:extLst>
                    <a:ext uri="{FF2B5EF4-FFF2-40B4-BE49-F238E27FC236}">
                      <a16:creationId xmlns:a16="http://schemas.microsoft.com/office/drawing/2014/main" id="{2BB105B3-7466-4C32-B878-672476CE8E5F}"/>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0;p67">
                  <a:extLst>
                    <a:ext uri="{FF2B5EF4-FFF2-40B4-BE49-F238E27FC236}">
                      <a16:creationId xmlns:a16="http://schemas.microsoft.com/office/drawing/2014/main" id="{888CBE5B-5D51-45F5-BAB4-C270A3639438}"/>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1;p67">
                  <a:extLst>
                    <a:ext uri="{FF2B5EF4-FFF2-40B4-BE49-F238E27FC236}">
                      <a16:creationId xmlns:a16="http://schemas.microsoft.com/office/drawing/2014/main" id="{4A99AD9F-A1AC-4082-B5EF-3A693E9051A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12;p67">
                  <a:extLst>
                    <a:ext uri="{FF2B5EF4-FFF2-40B4-BE49-F238E27FC236}">
                      <a16:creationId xmlns:a16="http://schemas.microsoft.com/office/drawing/2014/main" id="{42580676-6340-4ADE-80B2-380B15BBB2F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13;p67">
                  <a:extLst>
                    <a:ext uri="{FF2B5EF4-FFF2-40B4-BE49-F238E27FC236}">
                      <a16:creationId xmlns:a16="http://schemas.microsoft.com/office/drawing/2014/main" id="{2DA7849F-36B3-44A7-8CCB-881B5AAD3BE5}"/>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14;p67">
                  <a:extLst>
                    <a:ext uri="{FF2B5EF4-FFF2-40B4-BE49-F238E27FC236}">
                      <a16:creationId xmlns:a16="http://schemas.microsoft.com/office/drawing/2014/main" id="{333A0AC7-852E-4E24-B3B1-53BB1E0F291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15;p67">
                  <a:extLst>
                    <a:ext uri="{FF2B5EF4-FFF2-40B4-BE49-F238E27FC236}">
                      <a16:creationId xmlns:a16="http://schemas.microsoft.com/office/drawing/2014/main" id="{7CF8B8C7-A2AB-49CA-9467-B161294DB423}"/>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16;p67">
                  <a:extLst>
                    <a:ext uri="{FF2B5EF4-FFF2-40B4-BE49-F238E27FC236}">
                      <a16:creationId xmlns:a16="http://schemas.microsoft.com/office/drawing/2014/main" id="{89220BA2-CCA7-4BC8-ABE6-93879132CCC3}"/>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17;p67">
                  <a:extLst>
                    <a:ext uri="{FF2B5EF4-FFF2-40B4-BE49-F238E27FC236}">
                      <a16:creationId xmlns:a16="http://schemas.microsoft.com/office/drawing/2014/main" id="{9ED9830C-723D-4FC4-A7CB-1C1359B4C950}"/>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18;p67">
                  <a:extLst>
                    <a:ext uri="{FF2B5EF4-FFF2-40B4-BE49-F238E27FC236}">
                      <a16:creationId xmlns:a16="http://schemas.microsoft.com/office/drawing/2014/main" id="{9A3A1365-6ABD-48FC-8B05-2217A613A934}"/>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19;p67">
                  <a:extLst>
                    <a:ext uri="{FF2B5EF4-FFF2-40B4-BE49-F238E27FC236}">
                      <a16:creationId xmlns:a16="http://schemas.microsoft.com/office/drawing/2014/main" id="{0E58709C-FB25-4E69-A2C9-ADFC45DDE1F5}"/>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20;p67">
                  <a:extLst>
                    <a:ext uri="{FF2B5EF4-FFF2-40B4-BE49-F238E27FC236}">
                      <a16:creationId xmlns:a16="http://schemas.microsoft.com/office/drawing/2014/main" id="{3D820560-7CCC-436E-B6C0-BAE9015709D2}"/>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21;p67">
                  <a:extLst>
                    <a:ext uri="{FF2B5EF4-FFF2-40B4-BE49-F238E27FC236}">
                      <a16:creationId xmlns:a16="http://schemas.microsoft.com/office/drawing/2014/main" id="{5478359A-27B9-46DB-B820-8ADBE724D453}"/>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22;p67">
                  <a:extLst>
                    <a:ext uri="{FF2B5EF4-FFF2-40B4-BE49-F238E27FC236}">
                      <a16:creationId xmlns:a16="http://schemas.microsoft.com/office/drawing/2014/main" id="{FCCF9411-C76F-45B0-A63F-15C17365383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23;p67">
                  <a:extLst>
                    <a:ext uri="{FF2B5EF4-FFF2-40B4-BE49-F238E27FC236}">
                      <a16:creationId xmlns:a16="http://schemas.microsoft.com/office/drawing/2014/main" id="{8A8F83DF-98F3-4B38-915A-514006D0DA7E}"/>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24;p67">
                  <a:extLst>
                    <a:ext uri="{FF2B5EF4-FFF2-40B4-BE49-F238E27FC236}">
                      <a16:creationId xmlns:a16="http://schemas.microsoft.com/office/drawing/2014/main" id="{5B780333-AC59-4BF7-8608-EB768D2190AA}"/>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25;p67">
                  <a:extLst>
                    <a:ext uri="{FF2B5EF4-FFF2-40B4-BE49-F238E27FC236}">
                      <a16:creationId xmlns:a16="http://schemas.microsoft.com/office/drawing/2014/main" id="{2E4F9E66-8A49-482C-AB43-9A43670963F1}"/>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26;p67">
                  <a:extLst>
                    <a:ext uri="{FF2B5EF4-FFF2-40B4-BE49-F238E27FC236}">
                      <a16:creationId xmlns:a16="http://schemas.microsoft.com/office/drawing/2014/main" id="{0DBED12A-74F2-430E-80F1-92DFCD45C062}"/>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27;p67">
                  <a:extLst>
                    <a:ext uri="{FF2B5EF4-FFF2-40B4-BE49-F238E27FC236}">
                      <a16:creationId xmlns:a16="http://schemas.microsoft.com/office/drawing/2014/main" id="{8A3DFDC8-FCE9-4924-85CD-F714FEFC47C3}"/>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28;p67">
                  <a:extLst>
                    <a:ext uri="{FF2B5EF4-FFF2-40B4-BE49-F238E27FC236}">
                      <a16:creationId xmlns:a16="http://schemas.microsoft.com/office/drawing/2014/main" id="{25C7088F-6904-485E-8581-75572CCCD42B}"/>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29;p67">
                  <a:extLst>
                    <a:ext uri="{FF2B5EF4-FFF2-40B4-BE49-F238E27FC236}">
                      <a16:creationId xmlns:a16="http://schemas.microsoft.com/office/drawing/2014/main" id="{6E0B29C0-9622-49AA-9AE3-5399C3FE708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30;p67">
                  <a:extLst>
                    <a:ext uri="{FF2B5EF4-FFF2-40B4-BE49-F238E27FC236}">
                      <a16:creationId xmlns:a16="http://schemas.microsoft.com/office/drawing/2014/main" id="{638A4083-5333-4AD1-B09B-F439C056D8E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31;p67">
                  <a:extLst>
                    <a:ext uri="{FF2B5EF4-FFF2-40B4-BE49-F238E27FC236}">
                      <a16:creationId xmlns:a16="http://schemas.microsoft.com/office/drawing/2014/main" id="{5C78113C-4EE1-41CA-84FC-A1E930FD854F}"/>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32;p67">
                  <a:extLst>
                    <a:ext uri="{FF2B5EF4-FFF2-40B4-BE49-F238E27FC236}">
                      <a16:creationId xmlns:a16="http://schemas.microsoft.com/office/drawing/2014/main" id="{301E2B2B-05A5-4436-8DDE-A8E4CD5F571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33;p67">
                  <a:extLst>
                    <a:ext uri="{FF2B5EF4-FFF2-40B4-BE49-F238E27FC236}">
                      <a16:creationId xmlns:a16="http://schemas.microsoft.com/office/drawing/2014/main" id="{686F7007-2DC2-4759-9B47-68237805C40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34;p67">
                  <a:extLst>
                    <a:ext uri="{FF2B5EF4-FFF2-40B4-BE49-F238E27FC236}">
                      <a16:creationId xmlns:a16="http://schemas.microsoft.com/office/drawing/2014/main" id="{47057BFA-D115-4EA6-856D-D26AB58C3E5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335;p67">
                <a:extLst>
                  <a:ext uri="{FF2B5EF4-FFF2-40B4-BE49-F238E27FC236}">
                    <a16:creationId xmlns:a16="http://schemas.microsoft.com/office/drawing/2014/main" id="{D8B3750F-DC89-41B9-8788-748D0173B01E}"/>
                  </a:ext>
                </a:extLst>
              </p:cNvPr>
              <p:cNvGrpSpPr/>
              <p:nvPr/>
            </p:nvGrpSpPr>
            <p:grpSpPr>
              <a:xfrm>
                <a:off x="4180904" y="4251758"/>
                <a:ext cx="37783" cy="32420"/>
                <a:chOff x="4180904" y="4251758"/>
                <a:chExt cx="37783" cy="32420"/>
              </a:xfrm>
            </p:grpSpPr>
            <p:sp>
              <p:nvSpPr>
                <p:cNvPr id="157" name="Google Shape;3336;p67">
                  <a:extLst>
                    <a:ext uri="{FF2B5EF4-FFF2-40B4-BE49-F238E27FC236}">
                      <a16:creationId xmlns:a16="http://schemas.microsoft.com/office/drawing/2014/main" id="{3DF77D5E-C8B6-4998-BD30-02DFEDBB6DA8}"/>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37;p67">
                  <a:extLst>
                    <a:ext uri="{FF2B5EF4-FFF2-40B4-BE49-F238E27FC236}">
                      <a16:creationId xmlns:a16="http://schemas.microsoft.com/office/drawing/2014/main" id="{CA018DCB-5462-48D6-A048-DBABD229F47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338;p67">
                <a:extLst>
                  <a:ext uri="{FF2B5EF4-FFF2-40B4-BE49-F238E27FC236}">
                    <a16:creationId xmlns:a16="http://schemas.microsoft.com/office/drawing/2014/main" id="{EA29309D-BD3B-448D-9D62-11F9961C1912}"/>
                  </a:ext>
                </a:extLst>
              </p:cNvPr>
              <p:cNvGrpSpPr/>
              <p:nvPr/>
            </p:nvGrpSpPr>
            <p:grpSpPr>
              <a:xfrm>
                <a:off x="4201644" y="4081324"/>
                <a:ext cx="37783" cy="32364"/>
                <a:chOff x="4201644" y="4081324"/>
                <a:chExt cx="37783" cy="32364"/>
              </a:xfrm>
            </p:grpSpPr>
            <p:sp>
              <p:nvSpPr>
                <p:cNvPr id="155" name="Google Shape;3339;p67">
                  <a:extLst>
                    <a:ext uri="{FF2B5EF4-FFF2-40B4-BE49-F238E27FC236}">
                      <a16:creationId xmlns:a16="http://schemas.microsoft.com/office/drawing/2014/main" id="{E677D514-AC09-4196-8D72-3A73AE76BA7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40;p67">
                  <a:extLst>
                    <a:ext uri="{FF2B5EF4-FFF2-40B4-BE49-F238E27FC236}">
                      <a16:creationId xmlns:a16="http://schemas.microsoft.com/office/drawing/2014/main" id="{03B3D787-091E-498B-93B6-7CA090731E6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341;p67">
                <a:extLst>
                  <a:ext uri="{FF2B5EF4-FFF2-40B4-BE49-F238E27FC236}">
                    <a16:creationId xmlns:a16="http://schemas.microsoft.com/office/drawing/2014/main" id="{4027A789-BFA2-4396-BBF6-7143442EEAA1}"/>
                  </a:ext>
                </a:extLst>
              </p:cNvPr>
              <p:cNvGrpSpPr/>
              <p:nvPr/>
            </p:nvGrpSpPr>
            <p:grpSpPr>
              <a:xfrm>
                <a:off x="4284416" y="3887428"/>
                <a:ext cx="37783" cy="32451"/>
                <a:chOff x="4284416" y="3887428"/>
                <a:chExt cx="37783" cy="32451"/>
              </a:xfrm>
            </p:grpSpPr>
            <p:sp>
              <p:nvSpPr>
                <p:cNvPr id="153" name="Google Shape;3342;p67">
                  <a:extLst>
                    <a:ext uri="{FF2B5EF4-FFF2-40B4-BE49-F238E27FC236}">
                      <a16:creationId xmlns:a16="http://schemas.microsoft.com/office/drawing/2014/main" id="{CE38934A-0502-4DD6-97C4-5BDE551E3A74}"/>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43;p67">
                  <a:extLst>
                    <a:ext uri="{FF2B5EF4-FFF2-40B4-BE49-F238E27FC236}">
                      <a16:creationId xmlns:a16="http://schemas.microsoft.com/office/drawing/2014/main" id="{624A2B3F-28E9-40E6-BA78-9D96922609E1}"/>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344;p67">
                <a:extLst>
                  <a:ext uri="{FF2B5EF4-FFF2-40B4-BE49-F238E27FC236}">
                    <a16:creationId xmlns:a16="http://schemas.microsoft.com/office/drawing/2014/main" id="{E8696EEE-40D9-455B-8CE8-AF04AA1DEC5A}"/>
                  </a:ext>
                </a:extLst>
              </p:cNvPr>
              <p:cNvGrpSpPr/>
              <p:nvPr/>
            </p:nvGrpSpPr>
            <p:grpSpPr>
              <a:xfrm>
                <a:off x="4223721" y="3860404"/>
                <a:ext cx="37870" cy="32364"/>
                <a:chOff x="4223721" y="3860404"/>
                <a:chExt cx="37870" cy="32364"/>
              </a:xfrm>
            </p:grpSpPr>
            <p:sp>
              <p:nvSpPr>
                <p:cNvPr id="151" name="Google Shape;3345;p67">
                  <a:extLst>
                    <a:ext uri="{FF2B5EF4-FFF2-40B4-BE49-F238E27FC236}">
                      <a16:creationId xmlns:a16="http://schemas.microsoft.com/office/drawing/2014/main" id="{0EEBE049-BD29-44D4-99F8-C3EEE49C843B}"/>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46;p67">
                  <a:extLst>
                    <a:ext uri="{FF2B5EF4-FFF2-40B4-BE49-F238E27FC236}">
                      <a16:creationId xmlns:a16="http://schemas.microsoft.com/office/drawing/2014/main" id="{4D42A459-DCAC-45C2-8ECD-FCD4173DA30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47;p67">
                <a:extLst>
                  <a:ext uri="{FF2B5EF4-FFF2-40B4-BE49-F238E27FC236}">
                    <a16:creationId xmlns:a16="http://schemas.microsoft.com/office/drawing/2014/main" id="{B5EE09FF-1C05-4E0B-8C0A-B11F80462694}"/>
                  </a:ext>
                </a:extLst>
              </p:cNvPr>
              <p:cNvGrpSpPr/>
              <p:nvPr/>
            </p:nvGrpSpPr>
            <p:grpSpPr>
              <a:xfrm>
                <a:off x="4104889" y="3699242"/>
                <a:ext cx="37776" cy="32357"/>
                <a:chOff x="4104889" y="3699242"/>
                <a:chExt cx="37776" cy="32357"/>
              </a:xfrm>
            </p:grpSpPr>
            <p:sp>
              <p:nvSpPr>
                <p:cNvPr id="149" name="Google Shape;3348;p67">
                  <a:extLst>
                    <a:ext uri="{FF2B5EF4-FFF2-40B4-BE49-F238E27FC236}">
                      <a16:creationId xmlns:a16="http://schemas.microsoft.com/office/drawing/2014/main" id="{DEC25D51-1512-4756-B40A-34F471A79FD1}"/>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49;p67">
                  <a:extLst>
                    <a:ext uri="{FF2B5EF4-FFF2-40B4-BE49-F238E27FC236}">
                      <a16:creationId xmlns:a16="http://schemas.microsoft.com/office/drawing/2014/main" id="{608F7F47-D5E5-4622-B20D-FA85474AC73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350;p67">
                <a:extLst>
                  <a:ext uri="{FF2B5EF4-FFF2-40B4-BE49-F238E27FC236}">
                    <a16:creationId xmlns:a16="http://schemas.microsoft.com/office/drawing/2014/main" id="{2B8D4A15-2460-411B-A39E-D89A6C2D3BEE}"/>
                  </a:ext>
                </a:extLst>
              </p:cNvPr>
              <p:cNvGrpSpPr/>
              <p:nvPr/>
            </p:nvGrpSpPr>
            <p:grpSpPr>
              <a:xfrm>
                <a:off x="4143608" y="3475121"/>
                <a:ext cx="37878" cy="32420"/>
                <a:chOff x="4143608" y="3475121"/>
                <a:chExt cx="37878" cy="32420"/>
              </a:xfrm>
            </p:grpSpPr>
            <p:sp>
              <p:nvSpPr>
                <p:cNvPr id="147" name="Google Shape;3351;p67">
                  <a:extLst>
                    <a:ext uri="{FF2B5EF4-FFF2-40B4-BE49-F238E27FC236}">
                      <a16:creationId xmlns:a16="http://schemas.microsoft.com/office/drawing/2014/main" id="{23F26484-23B9-4E41-B3F6-098C8C3183B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2;p67">
                  <a:extLst>
                    <a:ext uri="{FF2B5EF4-FFF2-40B4-BE49-F238E27FC236}">
                      <a16:creationId xmlns:a16="http://schemas.microsoft.com/office/drawing/2014/main" id="{4F408D78-254A-48C8-9EA3-98006F66D4C0}"/>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353;p67">
                <a:extLst>
                  <a:ext uri="{FF2B5EF4-FFF2-40B4-BE49-F238E27FC236}">
                    <a16:creationId xmlns:a16="http://schemas.microsoft.com/office/drawing/2014/main" id="{6B439782-2007-4B47-AD00-93436006C1DE}"/>
                  </a:ext>
                </a:extLst>
              </p:cNvPr>
              <p:cNvGrpSpPr/>
              <p:nvPr/>
            </p:nvGrpSpPr>
            <p:grpSpPr>
              <a:xfrm>
                <a:off x="4217248" y="3570893"/>
                <a:ext cx="37776" cy="32364"/>
                <a:chOff x="4217248" y="3570893"/>
                <a:chExt cx="37776" cy="32364"/>
              </a:xfrm>
            </p:grpSpPr>
            <p:sp>
              <p:nvSpPr>
                <p:cNvPr id="145" name="Google Shape;3354;p67">
                  <a:extLst>
                    <a:ext uri="{FF2B5EF4-FFF2-40B4-BE49-F238E27FC236}">
                      <a16:creationId xmlns:a16="http://schemas.microsoft.com/office/drawing/2014/main" id="{7345E937-4D04-4D49-9796-E87DC887F099}"/>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5;p67">
                  <a:extLst>
                    <a:ext uri="{FF2B5EF4-FFF2-40B4-BE49-F238E27FC236}">
                      <a16:creationId xmlns:a16="http://schemas.microsoft.com/office/drawing/2014/main" id="{B764E139-4E5A-4E25-AB3D-52B5B10506E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3356;p67">
                <a:extLst>
                  <a:ext uri="{FF2B5EF4-FFF2-40B4-BE49-F238E27FC236}">
                    <a16:creationId xmlns:a16="http://schemas.microsoft.com/office/drawing/2014/main" id="{B50FC433-5D68-4354-8883-34A79E2ECDCB}"/>
                  </a:ext>
                </a:extLst>
              </p:cNvPr>
              <p:cNvGrpSpPr/>
              <p:nvPr/>
            </p:nvGrpSpPr>
            <p:grpSpPr>
              <a:xfrm>
                <a:off x="4255307" y="3431612"/>
                <a:ext cx="37776" cy="32451"/>
                <a:chOff x="4255307" y="3431612"/>
                <a:chExt cx="37776" cy="32451"/>
              </a:xfrm>
            </p:grpSpPr>
            <p:sp>
              <p:nvSpPr>
                <p:cNvPr id="143" name="Google Shape;3357;p67">
                  <a:extLst>
                    <a:ext uri="{FF2B5EF4-FFF2-40B4-BE49-F238E27FC236}">
                      <a16:creationId xmlns:a16="http://schemas.microsoft.com/office/drawing/2014/main" id="{AFB66A8E-8D00-4B86-81C5-5E82373A5BF5}"/>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8;p67">
                  <a:extLst>
                    <a:ext uri="{FF2B5EF4-FFF2-40B4-BE49-F238E27FC236}">
                      <a16:creationId xmlns:a16="http://schemas.microsoft.com/office/drawing/2014/main" id="{D9100B8F-313C-44AF-BFAD-7E3CA511A24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359;p67">
                <a:extLst>
                  <a:ext uri="{FF2B5EF4-FFF2-40B4-BE49-F238E27FC236}">
                    <a16:creationId xmlns:a16="http://schemas.microsoft.com/office/drawing/2014/main" id="{1807EE21-BD5B-484C-B48E-F267C91E2B94}"/>
                  </a:ext>
                </a:extLst>
              </p:cNvPr>
              <p:cNvGrpSpPr/>
              <p:nvPr/>
            </p:nvGrpSpPr>
            <p:grpSpPr>
              <a:xfrm>
                <a:off x="3853052" y="3577398"/>
                <a:ext cx="37776" cy="32420"/>
                <a:chOff x="3853052" y="3577398"/>
                <a:chExt cx="37776" cy="32420"/>
              </a:xfrm>
            </p:grpSpPr>
            <p:sp>
              <p:nvSpPr>
                <p:cNvPr id="141" name="Google Shape;3360;p67">
                  <a:extLst>
                    <a:ext uri="{FF2B5EF4-FFF2-40B4-BE49-F238E27FC236}">
                      <a16:creationId xmlns:a16="http://schemas.microsoft.com/office/drawing/2014/main" id="{F5159D7D-FA18-40AB-A7A1-665A33F31BE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61;p67">
                  <a:extLst>
                    <a:ext uri="{FF2B5EF4-FFF2-40B4-BE49-F238E27FC236}">
                      <a16:creationId xmlns:a16="http://schemas.microsoft.com/office/drawing/2014/main" id="{BCD90620-B991-42A5-BB7A-E6A9F9487A0E}"/>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362;p67">
                <a:extLst>
                  <a:ext uri="{FF2B5EF4-FFF2-40B4-BE49-F238E27FC236}">
                    <a16:creationId xmlns:a16="http://schemas.microsoft.com/office/drawing/2014/main" id="{3E95513F-35FF-4784-B280-E334CF6AF575}"/>
                  </a:ext>
                </a:extLst>
              </p:cNvPr>
              <p:cNvGrpSpPr/>
              <p:nvPr/>
            </p:nvGrpSpPr>
            <p:grpSpPr>
              <a:xfrm>
                <a:off x="4039908" y="3412107"/>
                <a:ext cx="37776" cy="32357"/>
                <a:chOff x="4039908" y="3412107"/>
                <a:chExt cx="37776" cy="32357"/>
              </a:xfrm>
            </p:grpSpPr>
            <p:sp>
              <p:nvSpPr>
                <p:cNvPr id="139" name="Google Shape;3363;p67">
                  <a:extLst>
                    <a:ext uri="{FF2B5EF4-FFF2-40B4-BE49-F238E27FC236}">
                      <a16:creationId xmlns:a16="http://schemas.microsoft.com/office/drawing/2014/main" id="{C9B3B922-CE4D-45F3-927C-F3236CB9A3A1}"/>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64;p67">
                  <a:extLst>
                    <a:ext uri="{FF2B5EF4-FFF2-40B4-BE49-F238E27FC236}">
                      <a16:creationId xmlns:a16="http://schemas.microsoft.com/office/drawing/2014/main" id="{B3003BB4-F111-4496-8A7C-461E3030417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365;p67">
                <a:extLst>
                  <a:ext uri="{FF2B5EF4-FFF2-40B4-BE49-F238E27FC236}">
                    <a16:creationId xmlns:a16="http://schemas.microsoft.com/office/drawing/2014/main" id="{CCB0AAC6-BFFD-48E1-B6CD-01C61C38C3C2}"/>
                  </a:ext>
                </a:extLst>
              </p:cNvPr>
              <p:cNvGrpSpPr/>
              <p:nvPr/>
            </p:nvGrpSpPr>
            <p:grpSpPr>
              <a:xfrm>
                <a:off x="4017360" y="3342061"/>
                <a:ext cx="37870" cy="32380"/>
                <a:chOff x="4017360" y="3342061"/>
                <a:chExt cx="37870" cy="32380"/>
              </a:xfrm>
            </p:grpSpPr>
            <p:sp>
              <p:nvSpPr>
                <p:cNvPr id="137" name="Google Shape;3366;p67">
                  <a:extLst>
                    <a:ext uri="{FF2B5EF4-FFF2-40B4-BE49-F238E27FC236}">
                      <a16:creationId xmlns:a16="http://schemas.microsoft.com/office/drawing/2014/main" id="{6C21DAC1-C7BA-4F76-B354-6CF3F968136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7;p67">
                  <a:extLst>
                    <a:ext uri="{FF2B5EF4-FFF2-40B4-BE49-F238E27FC236}">
                      <a16:creationId xmlns:a16="http://schemas.microsoft.com/office/drawing/2014/main" id="{A9FA60F1-E85B-44AD-9682-9A51A07B2165}"/>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68;p67">
                <a:extLst>
                  <a:ext uri="{FF2B5EF4-FFF2-40B4-BE49-F238E27FC236}">
                    <a16:creationId xmlns:a16="http://schemas.microsoft.com/office/drawing/2014/main" id="{9699BED0-BBF9-4ECE-8C01-C378567FF3E9}"/>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67">
                <a:extLst>
                  <a:ext uri="{FF2B5EF4-FFF2-40B4-BE49-F238E27FC236}">
                    <a16:creationId xmlns:a16="http://schemas.microsoft.com/office/drawing/2014/main" id="{4E3865AE-1048-4DBE-B672-DC45894FB6D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370;p67">
                <a:extLst>
                  <a:ext uri="{FF2B5EF4-FFF2-40B4-BE49-F238E27FC236}">
                    <a16:creationId xmlns:a16="http://schemas.microsoft.com/office/drawing/2014/main" id="{714BCBED-5F51-4E7C-B73B-741A602C49C9}"/>
                  </a:ext>
                </a:extLst>
              </p:cNvPr>
              <p:cNvGrpSpPr/>
              <p:nvPr/>
            </p:nvGrpSpPr>
            <p:grpSpPr>
              <a:xfrm>
                <a:off x="3750870" y="3418650"/>
                <a:ext cx="37776" cy="32380"/>
                <a:chOff x="3750870" y="3418650"/>
                <a:chExt cx="37776" cy="32380"/>
              </a:xfrm>
            </p:grpSpPr>
            <p:sp>
              <p:nvSpPr>
                <p:cNvPr id="135" name="Google Shape;3371;p67">
                  <a:extLst>
                    <a:ext uri="{FF2B5EF4-FFF2-40B4-BE49-F238E27FC236}">
                      <a16:creationId xmlns:a16="http://schemas.microsoft.com/office/drawing/2014/main" id="{B53FA18F-BDD6-4495-8945-C1DBCFF6EF70}"/>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72;p67">
                  <a:extLst>
                    <a:ext uri="{FF2B5EF4-FFF2-40B4-BE49-F238E27FC236}">
                      <a16:creationId xmlns:a16="http://schemas.microsoft.com/office/drawing/2014/main" id="{5CE71336-110B-4ADC-A608-C488B4A4420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373;p67">
                <a:extLst>
                  <a:ext uri="{FF2B5EF4-FFF2-40B4-BE49-F238E27FC236}">
                    <a16:creationId xmlns:a16="http://schemas.microsoft.com/office/drawing/2014/main" id="{F17A9229-A873-4F30-A482-E2505E1D1EEC}"/>
                  </a:ext>
                </a:extLst>
              </p:cNvPr>
              <p:cNvGrpSpPr/>
              <p:nvPr/>
            </p:nvGrpSpPr>
            <p:grpSpPr>
              <a:xfrm>
                <a:off x="3632509" y="3274438"/>
                <a:ext cx="37783" cy="32357"/>
                <a:chOff x="3632509" y="3274438"/>
                <a:chExt cx="37783" cy="32357"/>
              </a:xfrm>
            </p:grpSpPr>
            <p:sp>
              <p:nvSpPr>
                <p:cNvPr id="133" name="Google Shape;3374;p67">
                  <a:extLst>
                    <a:ext uri="{FF2B5EF4-FFF2-40B4-BE49-F238E27FC236}">
                      <a16:creationId xmlns:a16="http://schemas.microsoft.com/office/drawing/2014/main" id="{CE9D9387-D2FC-4FF9-965D-952AA65A724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75;p67">
                  <a:extLst>
                    <a:ext uri="{FF2B5EF4-FFF2-40B4-BE49-F238E27FC236}">
                      <a16:creationId xmlns:a16="http://schemas.microsoft.com/office/drawing/2014/main" id="{D9B37FD4-43BE-4C60-B7AF-05BAF538A0BC}"/>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376;p67">
                <a:extLst>
                  <a:ext uri="{FF2B5EF4-FFF2-40B4-BE49-F238E27FC236}">
                    <a16:creationId xmlns:a16="http://schemas.microsoft.com/office/drawing/2014/main" id="{630E5A07-D1ED-46FB-BFFF-B2B91CAB9BE0}"/>
                  </a:ext>
                </a:extLst>
              </p:cNvPr>
              <p:cNvGrpSpPr/>
              <p:nvPr/>
            </p:nvGrpSpPr>
            <p:grpSpPr>
              <a:xfrm>
                <a:off x="3906424" y="3297561"/>
                <a:ext cx="37776" cy="32451"/>
                <a:chOff x="3906424" y="3297561"/>
                <a:chExt cx="37776" cy="32451"/>
              </a:xfrm>
            </p:grpSpPr>
            <p:sp>
              <p:nvSpPr>
                <p:cNvPr id="131" name="Google Shape;3377;p67">
                  <a:extLst>
                    <a:ext uri="{FF2B5EF4-FFF2-40B4-BE49-F238E27FC236}">
                      <a16:creationId xmlns:a16="http://schemas.microsoft.com/office/drawing/2014/main" id="{DAD64090-7C54-487D-824F-404598B97473}"/>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78;p67">
                  <a:extLst>
                    <a:ext uri="{FF2B5EF4-FFF2-40B4-BE49-F238E27FC236}">
                      <a16:creationId xmlns:a16="http://schemas.microsoft.com/office/drawing/2014/main" id="{21851BED-0F34-483F-B73D-2707E87C0593}"/>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379;p67">
                <a:extLst>
                  <a:ext uri="{FF2B5EF4-FFF2-40B4-BE49-F238E27FC236}">
                    <a16:creationId xmlns:a16="http://schemas.microsoft.com/office/drawing/2014/main" id="{2B8D06D5-E5F4-4B69-B353-9849D6728CD1}"/>
                  </a:ext>
                </a:extLst>
              </p:cNvPr>
              <p:cNvGrpSpPr/>
              <p:nvPr/>
            </p:nvGrpSpPr>
            <p:grpSpPr>
              <a:xfrm>
                <a:off x="3866084" y="3412107"/>
                <a:ext cx="37776" cy="32357"/>
                <a:chOff x="3866084" y="3412107"/>
                <a:chExt cx="37776" cy="32357"/>
              </a:xfrm>
            </p:grpSpPr>
            <p:sp>
              <p:nvSpPr>
                <p:cNvPr id="129" name="Google Shape;3380;p67">
                  <a:extLst>
                    <a:ext uri="{FF2B5EF4-FFF2-40B4-BE49-F238E27FC236}">
                      <a16:creationId xmlns:a16="http://schemas.microsoft.com/office/drawing/2014/main" id="{BAD65EC9-7698-4595-90AF-2B0378A675F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81;p67">
                  <a:extLst>
                    <a:ext uri="{FF2B5EF4-FFF2-40B4-BE49-F238E27FC236}">
                      <a16:creationId xmlns:a16="http://schemas.microsoft.com/office/drawing/2014/main" id="{AC3FDB6C-E73C-489D-96EC-3D1CBAF16A6D}"/>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382;p67">
                <a:extLst>
                  <a:ext uri="{FF2B5EF4-FFF2-40B4-BE49-F238E27FC236}">
                    <a16:creationId xmlns:a16="http://schemas.microsoft.com/office/drawing/2014/main" id="{A289001C-18D0-4D9C-B110-DB0293AE502A}"/>
                  </a:ext>
                </a:extLst>
              </p:cNvPr>
              <p:cNvGrpSpPr/>
              <p:nvPr/>
            </p:nvGrpSpPr>
            <p:grpSpPr>
              <a:xfrm>
                <a:off x="4023919" y="3766409"/>
                <a:ext cx="37783" cy="32357"/>
                <a:chOff x="4023919" y="3766409"/>
                <a:chExt cx="37783" cy="32357"/>
              </a:xfrm>
            </p:grpSpPr>
            <p:sp>
              <p:nvSpPr>
                <p:cNvPr id="127" name="Google Shape;3383;p67">
                  <a:extLst>
                    <a:ext uri="{FF2B5EF4-FFF2-40B4-BE49-F238E27FC236}">
                      <a16:creationId xmlns:a16="http://schemas.microsoft.com/office/drawing/2014/main" id="{8CD04AD8-1CCE-4E3A-BA5B-6A0A77EA88B7}"/>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84;p67">
                  <a:extLst>
                    <a:ext uri="{FF2B5EF4-FFF2-40B4-BE49-F238E27FC236}">
                      <a16:creationId xmlns:a16="http://schemas.microsoft.com/office/drawing/2014/main" id="{5361D974-69F5-453D-8F27-49AE4814BF08}"/>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385;p67">
                <a:extLst>
                  <a:ext uri="{FF2B5EF4-FFF2-40B4-BE49-F238E27FC236}">
                    <a16:creationId xmlns:a16="http://schemas.microsoft.com/office/drawing/2014/main" id="{C4BA9542-3695-4648-AFB6-4AF8B228DD2C}"/>
                  </a:ext>
                </a:extLst>
              </p:cNvPr>
              <p:cNvGrpSpPr/>
              <p:nvPr/>
            </p:nvGrpSpPr>
            <p:grpSpPr>
              <a:xfrm>
                <a:off x="3973882" y="3779449"/>
                <a:ext cx="37776" cy="32357"/>
                <a:chOff x="3973882" y="3779449"/>
                <a:chExt cx="37776" cy="32357"/>
              </a:xfrm>
            </p:grpSpPr>
            <p:sp>
              <p:nvSpPr>
                <p:cNvPr id="125" name="Google Shape;3386;p67">
                  <a:extLst>
                    <a:ext uri="{FF2B5EF4-FFF2-40B4-BE49-F238E27FC236}">
                      <a16:creationId xmlns:a16="http://schemas.microsoft.com/office/drawing/2014/main" id="{F8707E89-09AD-4C39-9DE9-B70D1F8A2D9B}"/>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87;p67">
                  <a:extLst>
                    <a:ext uri="{FF2B5EF4-FFF2-40B4-BE49-F238E27FC236}">
                      <a16:creationId xmlns:a16="http://schemas.microsoft.com/office/drawing/2014/main" id="{8137438F-66CB-46F5-9507-D8FB4E9A8DE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388;p67">
                <a:extLst>
                  <a:ext uri="{FF2B5EF4-FFF2-40B4-BE49-F238E27FC236}">
                    <a16:creationId xmlns:a16="http://schemas.microsoft.com/office/drawing/2014/main" id="{8743FEB3-0039-4D4C-B881-7176510DF106}"/>
                  </a:ext>
                </a:extLst>
              </p:cNvPr>
              <p:cNvGrpSpPr/>
              <p:nvPr/>
            </p:nvGrpSpPr>
            <p:grpSpPr>
              <a:xfrm>
                <a:off x="4073398" y="3838028"/>
                <a:ext cx="37776" cy="32380"/>
                <a:chOff x="4073398" y="3838028"/>
                <a:chExt cx="37776" cy="32380"/>
              </a:xfrm>
            </p:grpSpPr>
            <p:sp>
              <p:nvSpPr>
                <p:cNvPr id="123" name="Google Shape;3389;p67">
                  <a:extLst>
                    <a:ext uri="{FF2B5EF4-FFF2-40B4-BE49-F238E27FC236}">
                      <a16:creationId xmlns:a16="http://schemas.microsoft.com/office/drawing/2014/main" id="{4892B2F5-4F74-4269-A1B8-EC9003A8172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0;p67">
                  <a:extLst>
                    <a:ext uri="{FF2B5EF4-FFF2-40B4-BE49-F238E27FC236}">
                      <a16:creationId xmlns:a16="http://schemas.microsoft.com/office/drawing/2014/main" id="{FA94B305-32BC-4885-A739-B6C879A05DEC}"/>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91;p67">
                <a:extLst>
                  <a:ext uri="{FF2B5EF4-FFF2-40B4-BE49-F238E27FC236}">
                    <a16:creationId xmlns:a16="http://schemas.microsoft.com/office/drawing/2014/main" id="{19C3C2A0-8AD6-45DB-9751-09D71727F647}"/>
                  </a:ext>
                </a:extLst>
              </p:cNvPr>
              <p:cNvGrpSpPr/>
              <p:nvPr/>
            </p:nvGrpSpPr>
            <p:grpSpPr>
              <a:xfrm>
                <a:off x="4342672" y="4144496"/>
                <a:ext cx="37752" cy="32364"/>
                <a:chOff x="4342672" y="4144496"/>
                <a:chExt cx="37752" cy="32364"/>
              </a:xfrm>
            </p:grpSpPr>
            <p:sp>
              <p:nvSpPr>
                <p:cNvPr id="121" name="Google Shape;3392;p67">
                  <a:extLst>
                    <a:ext uri="{FF2B5EF4-FFF2-40B4-BE49-F238E27FC236}">
                      <a16:creationId xmlns:a16="http://schemas.microsoft.com/office/drawing/2014/main" id="{8436480A-7AB9-466D-A601-75B6E9295F6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93;p67">
                  <a:extLst>
                    <a:ext uri="{FF2B5EF4-FFF2-40B4-BE49-F238E27FC236}">
                      <a16:creationId xmlns:a16="http://schemas.microsoft.com/office/drawing/2014/main" id="{3DECEA69-BEB3-42AB-AB1A-E57017C67E2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394;p67">
                <a:extLst>
                  <a:ext uri="{FF2B5EF4-FFF2-40B4-BE49-F238E27FC236}">
                    <a16:creationId xmlns:a16="http://schemas.microsoft.com/office/drawing/2014/main" id="{DD3CE68B-68A9-4ED2-A9FD-83EF69297CD9}"/>
                  </a:ext>
                </a:extLst>
              </p:cNvPr>
              <p:cNvGrpSpPr/>
              <p:nvPr/>
            </p:nvGrpSpPr>
            <p:grpSpPr>
              <a:xfrm>
                <a:off x="4406386" y="4056872"/>
                <a:ext cx="37783" cy="32364"/>
                <a:chOff x="4406386" y="4056872"/>
                <a:chExt cx="37783" cy="32364"/>
              </a:xfrm>
            </p:grpSpPr>
            <p:sp>
              <p:nvSpPr>
                <p:cNvPr id="119" name="Google Shape;3395;p67">
                  <a:extLst>
                    <a:ext uri="{FF2B5EF4-FFF2-40B4-BE49-F238E27FC236}">
                      <a16:creationId xmlns:a16="http://schemas.microsoft.com/office/drawing/2014/main" id="{1811A53B-A05A-4C4E-9382-C35DBC0EB4DC}"/>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96;p67">
                  <a:extLst>
                    <a:ext uri="{FF2B5EF4-FFF2-40B4-BE49-F238E27FC236}">
                      <a16:creationId xmlns:a16="http://schemas.microsoft.com/office/drawing/2014/main" id="{83ABBEA0-473D-433D-8587-374BB1D5A5F6}"/>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397;p67">
                <a:extLst>
                  <a:ext uri="{FF2B5EF4-FFF2-40B4-BE49-F238E27FC236}">
                    <a16:creationId xmlns:a16="http://schemas.microsoft.com/office/drawing/2014/main" id="{7E910BA4-79EB-4BA8-8ED2-CBF4293D78DD}"/>
                  </a:ext>
                </a:extLst>
              </p:cNvPr>
              <p:cNvGrpSpPr/>
              <p:nvPr/>
            </p:nvGrpSpPr>
            <p:grpSpPr>
              <a:xfrm>
                <a:off x="4284416" y="4245254"/>
                <a:ext cx="37783" cy="32357"/>
                <a:chOff x="4284416" y="4245254"/>
                <a:chExt cx="37783" cy="32357"/>
              </a:xfrm>
            </p:grpSpPr>
            <p:sp>
              <p:nvSpPr>
                <p:cNvPr id="117" name="Google Shape;3398;p67">
                  <a:extLst>
                    <a:ext uri="{FF2B5EF4-FFF2-40B4-BE49-F238E27FC236}">
                      <a16:creationId xmlns:a16="http://schemas.microsoft.com/office/drawing/2014/main" id="{6FD3B866-8395-469E-B42A-5A6FC5FF350A}"/>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99;p67">
                  <a:extLst>
                    <a:ext uri="{FF2B5EF4-FFF2-40B4-BE49-F238E27FC236}">
                      <a16:creationId xmlns:a16="http://schemas.microsoft.com/office/drawing/2014/main" id="{166ADFB4-8C9B-4B20-8747-D665474D4126}"/>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00;p67">
                <a:extLst>
                  <a:ext uri="{FF2B5EF4-FFF2-40B4-BE49-F238E27FC236}">
                    <a16:creationId xmlns:a16="http://schemas.microsoft.com/office/drawing/2014/main" id="{C75D858E-B896-423C-ADB0-1AD3D60C6BED}"/>
                  </a:ext>
                </a:extLst>
              </p:cNvPr>
              <p:cNvGrpSpPr/>
              <p:nvPr/>
            </p:nvGrpSpPr>
            <p:grpSpPr>
              <a:xfrm>
                <a:off x="4219057" y="4331258"/>
                <a:ext cx="37776" cy="32364"/>
                <a:chOff x="4219057" y="4331258"/>
                <a:chExt cx="37776" cy="32364"/>
              </a:xfrm>
            </p:grpSpPr>
            <p:sp>
              <p:nvSpPr>
                <p:cNvPr id="115" name="Google Shape;3401;p67">
                  <a:extLst>
                    <a:ext uri="{FF2B5EF4-FFF2-40B4-BE49-F238E27FC236}">
                      <a16:creationId xmlns:a16="http://schemas.microsoft.com/office/drawing/2014/main" id="{353298E1-5E02-4957-87A9-7051C77D70E5}"/>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02;p67">
                  <a:extLst>
                    <a:ext uri="{FF2B5EF4-FFF2-40B4-BE49-F238E27FC236}">
                      <a16:creationId xmlns:a16="http://schemas.microsoft.com/office/drawing/2014/main" id="{F2C39D7F-6BC7-4957-9615-A3E1C75D72F0}"/>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403;p67">
                <a:extLst>
                  <a:ext uri="{FF2B5EF4-FFF2-40B4-BE49-F238E27FC236}">
                    <a16:creationId xmlns:a16="http://schemas.microsoft.com/office/drawing/2014/main" id="{64114266-72A2-4ACC-8115-206B34615251}"/>
                  </a:ext>
                </a:extLst>
              </p:cNvPr>
              <p:cNvGrpSpPr/>
              <p:nvPr/>
            </p:nvGrpSpPr>
            <p:grpSpPr>
              <a:xfrm>
                <a:off x="4204122" y="4141688"/>
                <a:ext cx="33497" cy="28699"/>
                <a:chOff x="4204122" y="4141688"/>
                <a:chExt cx="33497" cy="28699"/>
              </a:xfrm>
            </p:grpSpPr>
            <p:sp>
              <p:nvSpPr>
                <p:cNvPr id="113" name="Google Shape;3404;p67">
                  <a:extLst>
                    <a:ext uri="{FF2B5EF4-FFF2-40B4-BE49-F238E27FC236}">
                      <a16:creationId xmlns:a16="http://schemas.microsoft.com/office/drawing/2014/main" id="{CBAA249A-69DE-4FEE-9F43-623F3EF417B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05;p67">
                  <a:extLst>
                    <a:ext uri="{FF2B5EF4-FFF2-40B4-BE49-F238E27FC236}">
                      <a16:creationId xmlns:a16="http://schemas.microsoft.com/office/drawing/2014/main" id="{94172858-3833-4304-9D7F-514D7A56F208}"/>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06;p67">
                <a:extLst>
                  <a:ext uri="{FF2B5EF4-FFF2-40B4-BE49-F238E27FC236}">
                    <a16:creationId xmlns:a16="http://schemas.microsoft.com/office/drawing/2014/main" id="{E5F72B90-90B8-4FDA-8B34-ABE42A8AA53B}"/>
                  </a:ext>
                </a:extLst>
              </p:cNvPr>
              <p:cNvGrpSpPr/>
              <p:nvPr/>
            </p:nvGrpSpPr>
            <p:grpSpPr>
              <a:xfrm>
                <a:off x="4301546" y="4003869"/>
                <a:ext cx="38916" cy="33324"/>
                <a:chOff x="4301546" y="4003869"/>
                <a:chExt cx="38916" cy="33324"/>
              </a:xfrm>
            </p:grpSpPr>
            <p:sp>
              <p:nvSpPr>
                <p:cNvPr id="111" name="Google Shape;3407;p67">
                  <a:extLst>
                    <a:ext uri="{FF2B5EF4-FFF2-40B4-BE49-F238E27FC236}">
                      <a16:creationId xmlns:a16="http://schemas.microsoft.com/office/drawing/2014/main" id="{C1E990DD-FB2F-4E33-93AB-994B58FF93C5}"/>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08;p67">
                  <a:extLst>
                    <a:ext uri="{FF2B5EF4-FFF2-40B4-BE49-F238E27FC236}">
                      <a16:creationId xmlns:a16="http://schemas.microsoft.com/office/drawing/2014/main" id="{D68EF0CF-F054-4C20-818D-C7093F3BBED4}"/>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09;p67">
                <a:extLst>
                  <a:ext uri="{FF2B5EF4-FFF2-40B4-BE49-F238E27FC236}">
                    <a16:creationId xmlns:a16="http://schemas.microsoft.com/office/drawing/2014/main" id="{91010770-A23B-4B88-85D3-C8122EED9667}"/>
                  </a:ext>
                </a:extLst>
              </p:cNvPr>
              <p:cNvGrpSpPr/>
              <p:nvPr/>
            </p:nvGrpSpPr>
            <p:grpSpPr>
              <a:xfrm>
                <a:off x="4210681" y="3924669"/>
                <a:ext cx="36549" cy="31366"/>
                <a:chOff x="4210681" y="3924669"/>
                <a:chExt cx="36549" cy="31366"/>
              </a:xfrm>
            </p:grpSpPr>
            <p:sp>
              <p:nvSpPr>
                <p:cNvPr id="109" name="Google Shape;3410;p67">
                  <a:extLst>
                    <a:ext uri="{FF2B5EF4-FFF2-40B4-BE49-F238E27FC236}">
                      <a16:creationId xmlns:a16="http://schemas.microsoft.com/office/drawing/2014/main" id="{E771B51D-1499-4FEA-8AC1-871FDC9C91AC}"/>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11;p67">
                  <a:extLst>
                    <a:ext uri="{FF2B5EF4-FFF2-40B4-BE49-F238E27FC236}">
                      <a16:creationId xmlns:a16="http://schemas.microsoft.com/office/drawing/2014/main" id="{63A21635-C3F2-4B56-B721-0AC4867BC13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12;p67">
                <a:extLst>
                  <a:ext uri="{FF2B5EF4-FFF2-40B4-BE49-F238E27FC236}">
                    <a16:creationId xmlns:a16="http://schemas.microsoft.com/office/drawing/2014/main" id="{674D2BFA-47A6-402D-A74A-6EEC0F94F302}"/>
                  </a:ext>
                </a:extLst>
              </p:cNvPr>
              <p:cNvGrpSpPr/>
              <p:nvPr/>
            </p:nvGrpSpPr>
            <p:grpSpPr>
              <a:xfrm>
                <a:off x="3987771" y="3628874"/>
                <a:ext cx="31499" cy="26993"/>
                <a:chOff x="3987771" y="3628874"/>
                <a:chExt cx="31499" cy="26993"/>
              </a:xfrm>
            </p:grpSpPr>
            <p:sp>
              <p:nvSpPr>
                <p:cNvPr id="107" name="Google Shape;3413;p67">
                  <a:extLst>
                    <a:ext uri="{FF2B5EF4-FFF2-40B4-BE49-F238E27FC236}">
                      <a16:creationId xmlns:a16="http://schemas.microsoft.com/office/drawing/2014/main" id="{EE0E4718-91D3-4EFE-A276-1B423B1BD7FE}"/>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14;p67">
                  <a:extLst>
                    <a:ext uri="{FF2B5EF4-FFF2-40B4-BE49-F238E27FC236}">
                      <a16:creationId xmlns:a16="http://schemas.microsoft.com/office/drawing/2014/main" id="{C627AF82-50F2-4772-AD59-E72373F82B98}"/>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15;p67">
                <a:extLst>
                  <a:ext uri="{FF2B5EF4-FFF2-40B4-BE49-F238E27FC236}">
                    <a16:creationId xmlns:a16="http://schemas.microsoft.com/office/drawing/2014/main" id="{E8A7D944-DC73-489D-B679-B93CBAA27069}"/>
                  </a:ext>
                </a:extLst>
              </p:cNvPr>
              <p:cNvGrpSpPr/>
              <p:nvPr/>
            </p:nvGrpSpPr>
            <p:grpSpPr>
              <a:xfrm>
                <a:off x="4087382" y="3775674"/>
                <a:ext cx="31405" cy="26898"/>
                <a:chOff x="4087382" y="3775674"/>
                <a:chExt cx="31405" cy="26898"/>
              </a:xfrm>
            </p:grpSpPr>
            <p:sp>
              <p:nvSpPr>
                <p:cNvPr id="105" name="Google Shape;3416;p67">
                  <a:extLst>
                    <a:ext uri="{FF2B5EF4-FFF2-40B4-BE49-F238E27FC236}">
                      <a16:creationId xmlns:a16="http://schemas.microsoft.com/office/drawing/2014/main" id="{BBD9C6DB-D65B-4790-8F6B-CC6D6CCD50F1}"/>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17;p67">
                  <a:extLst>
                    <a:ext uri="{FF2B5EF4-FFF2-40B4-BE49-F238E27FC236}">
                      <a16:creationId xmlns:a16="http://schemas.microsoft.com/office/drawing/2014/main" id="{6A95C65A-0B97-40A0-89CA-CE20F1DD0A5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418;p67">
                <a:extLst>
                  <a:ext uri="{FF2B5EF4-FFF2-40B4-BE49-F238E27FC236}">
                    <a16:creationId xmlns:a16="http://schemas.microsoft.com/office/drawing/2014/main" id="{A60946A8-3C12-4093-994F-E9D9C24113EA}"/>
                  </a:ext>
                </a:extLst>
              </p:cNvPr>
              <p:cNvGrpSpPr/>
              <p:nvPr/>
            </p:nvGrpSpPr>
            <p:grpSpPr>
              <a:xfrm>
                <a:off x="4118873" y="3856637"/>
                <a:ext cx="31405" cy="26906"/>
                <a:chOff x="4118873" y="3856637"/>
                <a:chExt cx="31405" cy="26906"/>
              </a:xfrm>
            </p:grpSpPr>
            <p:sp>
              <p:nvSpPr>
                <p:cNvPr id="103" name="Google Shape;3419;p67">
                  <a:extLst>
                    <a:ext uri="{FF2B5EF4-FFF2-40B4-BE49-F238E27FC236}">
                      <a16:creationId xmlns:a16="http://schemas.microsoft.com/office/drawing/2014/main" id="{3C5342F1-2CD3-400F-A475-A3B68870863C}"/>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20;p67">
                  <a:extLst>
                    <a:ext uri="{FF2B5EF4-FFF2-40B4-BE49-F238E27FC236}">
                      <a16:creationId xmlns:a16="http://schemas.microsoft.com/office/drawing/2014/main" id="{CA3A7A61-0680-402B-9C69-1A2A1480BE7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421;p67">
                <a:extLst>
                  <a:ext uri="{FF2B5EF4-FFF2-40B4-BE49-F238E27FC236}">
                    <a16:creationId xmlns:a16="http://schemas.microsoft.com/office/drawing/2014/main" id="{5B2ED942-A4C2-4108-86F2-F8E1D7036A05}"/>
                  </a:ext>
                </a:extLst>
              </p:cNvPr>
              <p:cNvGrpSpPr/>
              <p:nvPr/>
            </p:nvGrpSpPr>
            <p:grpSpPr>
              <a:xfrm>
                <a:off x="4168541" y="3639523"/>
                <a:ext cx="31499" cy="26906"/>
                <a:chOff x="4168541" y="3639523"/>
                <a:chExt cx="31499" cy="26906"/>
              </a:xfrm>
            </p:grpSpPr>
            <p:sp>
              <p:nvSpPr>
                <p:cNvPr id="101" name="Google Shape;3422;p67">
                  <a:extLst>
                    <a:ext uri="{FF2B5EF4-FFF2-40B4-BE49-F238E27FC236}">
                      <a16:creationId xmlns:a16="http://schemas.microsoft.com/office/drawing/2014/main" id="{7315F260-1C39-4F36-BB43-C2A5F77E177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23;p67">
                  <a:extLst>
                    <a:ext uri="{FF2B5EF4-FFF2-40B4-BE49-F238E27FC236}">
                      <a16:creationId xmlns:a16="http://schemas.microsoft.com/office/drawing/2014/main" id="{E98B863B-7B2A-4905-830D-9AD4C21A872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24;p67">
                <a:extLst>
                  <a:ext uri="{FF2B5EF4-FFF2-40B4-BE49-F238E27FC236}">
                    <a16:creationId xmlns:a16="http://schemas.microsoft.com/office/drawing/2014/main" id="{67CA5D0B-0F15-4E29-AE82-BA6BC4D31BCD}"/>
                  </a:ext>
                </a:extLst>
              </p:cNvPr>
              <p:cNvGrpSpPr/>
              <p:nvPr/>
            </p:nvGrpSpPr>
            <p:grpSpPr>
              <a:xfrm>
                <a:off x="3965789" y="3393545"/>
                <a:ext cx="31405" cy="26945"/>
                <a:chOff x="3965789" y="3393545"/>
                <a:chExt cx="31405" cy="26945"/>
              </a:xfrm>
            </p:grpSpPr>
            <p:sp>
              <p:nvSpPr>
                <p:cNvPr id="99" name="Google Shape;3425;p67">
                  <a:extLst>
                    <a:ext uri="{FF2B5EF4-FFF2-40B4-BE49-F238E27FC236}">
                      <a16:creationId xmlns:a16="http://schemas.microsoft.com/office/drawing/2014/main" id="{F46D2D80-4134-441E-AE27-9227EC7D419A}"/>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26;p67">
                  <a:extLst>
                    <a:ext uri="{FF2B5EF4-FFF2-40B4-BE49-F238E27FC236}">
                      <a16:creationId xmlns:a16="http://schemas.microsoft.com/office/drawing/2014/main" id="{21302422-4701-495B-9E6C-F5FA4F68F27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427;p67">
                <a:extLst>
                  <a:ext uri="{FF2B5EF4-FFF2-40B4-BE49-F238E27FC236}">
                    <a16:creationId xmlns:a16="http://schemas.microsoft.com/office/drawing/2014/main" id="{6B2E3E2F-2CF0-4735-A584-7B66DBD88B65}"/>
                  </a:ext>
                </a:extLst>
              </p:cNvPr>
              <p:cNvGrpSpPr/>
              <p:nvPr/>
            </p:nvGrpSpPr>
            <p:grpSpPr>
              <a:xfrm>
                <a:off x="3925166" y="3491008"/>
                <a:ext cx="31405" cy="27001"/>
                <a:chOff x="3925166" y="3491008"/>
                <a:chExt cx="31405" cy="27001"/>
              </a:xfrm>
            </p:grpSpPr>
            <p:sp>
              <p:nvSpPr>
                <p:cNvPr id="97" name="Google Shape;3428;p67">
                  <a:extLst>
                    <a:ext uri="{FF2B5EF4-FFF2-40B4-BE49-F238E27FC236}">
                      <a16:creationId xmlns:a16="http://schemas.microsoft.com/office/drawing/2014/main" id="{BD662C30-D804-4B1B-8784-17E4EA42EA0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29;p67">
                  <a:extLst>
                    <a:ext uri="{FF2B5EF4-FFF2-40B4-BE49-F238E27FC236}">
                      <a16:creationId xmlns:a16="http://schemas.microsoft.com/office/drawing/2014/main" id="{50A43813-36FD-4921-B667-C6A760C687F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430;p67">
                <a:extLst>
                  <a:ext uri="{FF2B5EF4-FFF2-40B4-BE49-F238E27FC236}">
                    <a16:creationId xmlns:a16="http://schemas.microsoft.com/office/drawing/2014/main" id="{32BD32C2-2119-4A94-B4C6-DF9553E8E655}"/>
                  </a:ext>
                </a:extLst>
              </p:cNvPr>
              <p:cNvGrpSpPr/>
              <p:nvPr/>
            </p:nvGrpSpPr>
            <p:grpSpPr>
              <a:xfrm>
                <a:off x="3682845" y="3340976"/>
                <a:ext cx="31397" cy="26898"/>
                <a:chOff x="3682845" y="3340976"/>
                <a:chExt cx="31397" cy="26898"/>
              </a:xfrm>
            </p:grpSpPr>
            <p:sp>
              <p:nvSpPr>
                <p:cNvPr id="95" name="Google Shape;3431;p67">
                  <a:extLst>
                    <a:ext uri="{FF2B5EF4-FFF2-40B4-BE49-F238E27FC236}">
                      <a16:creationId xmlns:a16="http://schemas.microsoft.com/office/drawing/2014/main" id="{E3693AE7-6582-41B7-910E-CE8A15E0700F}"/>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2;p67">
                  <a:extLst>
                    <a:ext uri="{FF2B5EF4-FFF2-40B4-BE49-F238E27FC236}">
                      <a16:creationId xmlns:a16="http://schemas.microsoft.com/office/drawing/2014/main" id="{7B02F834-937F-450A-B28A-5942BB6199AB}"/>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33;p67">
                <a:extLst>
                  <a:ext uri="{FF2B5EF4-FFF2-40B4-BE49-F238E27FC236}">
                    <a16:creationId xmlns:a16="http://schemas.microsoft.com/office/drawing/2014/main" id="{D761E51D-359D-47CC-855F-C4DCB96D83F8}"/>
                  </a:ext>
                </a:extLst>
              </p:cNvPr>
              <p:cNvGrpSpPr/>
              <p:nvPr/>
            </p:nvGrpSpPr>
            <p:grpSpPr>
              <a:xfrm>
                <a:off x="3795393" y="3353725"/>
                <a:ext cx="31499" cy="26993"/>
                <a:chOff x="3795393" y="3353725"/>
                <a:chExt cx="31499" cy="26993"/>
              </a:xfrm>
            </p:grpSpPr>
            <p:sp>
              <p:nvSpPr>
                <p:cNvPr id="93" name="Google Shape;3434;p67">
                  <a:extLst>
                    <a:ext uri="{FF2B5EF4-FFF2-40B4-BE49-F238E27FC236}">
                      <a16:creationId xmlns:a16="http://schemas.microsoft.com/office/drawing/2014/main" id="{E5E3C766-8200-49C5-9C7A-13F44D0F611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5;p67">
                  <a:extLst>
                    <a:ext uri="{FF2B5EF4-FFF2-40B4-BE49-F238E27FC236}">
                      <a16:creationId xmlns:a16="http://schemas.microsoft.com/office/drawing/2014/main" id="{450BAC5A-9AF3-4E3B-BC9B-F6E91E10EE0F}"/>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36;p67">
                <a:extLst>
                  <a:ext uri="{FF2B5EF4-FFF2-40B4-BE49-F238E27FC236}">
                    <a16:creationId xmlns:a16="http://schemas.microsoft.com/office/drawing/2014/main" id="{B2A2C231-6B08-4BCC-8E1C-6E537D67F520}"/>
                  </a:ext>
                </a:extLst>
              </p:cNvPr>
              <p:cNvGrpSpPr/>
              <p:nvPr/>
            </p:nvGrpSpPr>
            <p:grpSpPr>
              <a:xfrm>
                <a:off x="4176909" y="4363221"/>
                <a:ext cx="38924" cy="33316"/>
                <a:chOff x="4176909" y="4363221"/>
                <a:chExt cx="38924" cy="33316"/>
              </a:xfrm>
            </p:grpSpPr>
            <p:sp>
              <p:nvSpPr>
                <p:cNvPr id="91" name="Google Shape;3437;p67">
                  <a:extLst>
                    <a:ext uri="{FF2B5EF4-FFF2-40B4-BE49-F238E27FC236}">
                      <a16:creationId xmlns:a16="http://schemas.microsoft.com/office/drawing/2014/main" id="{86A8B053-48B7-41EB-943C-598CF056B65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8;p67">
                  <a:extLst>
                    <a:ext uri="{FF2B5EF4-FFF2-40B4-BE49-F238E27FC236}">
                      <a16:creationId xmlns:a16="http://schemas.microsoft.com/office/drawing/2014/main" id="{617CE67D-63AD-4BFD-AE2D-8799FBAF4A89}"/>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439;p67">
                <a:extLst>
                  <a:ext uri="{FF2B5EF4-FFF2-40B4-BE49-F238E27FC236}">
                    <a16:creationId xmlns:a16="http://schemas.microsoft.com/office/drawing/2014/main" id="{D371E575-19A9-4E82-AB37-02109024F17E}"/>
                  </a:ext>
                </a:extLst>
              </p:cNvPr>
              <p:cNvGrpSpPr/>
              <p:nvPr/>
            </p:nvGrpSpPr>
            <p:grpSpPr>
              <a:xfrm>
                <a:off x="4226191" y="4007660"/>
                <a:ext cx="33560" cy="28770"/>
                <a:chOff x="4226191" y="4007660"/>
                <a:chExt cx="33560" cy="28770"/>
              </a:xfrm>
            </p:grpSpPr>
            <p:sp>
              <p:nvSpPr>
                <p:cNvPr id="89" name="Google Shape;3440;p67">
                  <a:extLst>
                    <a:ext uri="{FF2B5EF4-FFF2-40B4-BE49-F238E27FC236}">
                      <a16:creationId xmlns:a16="http://schemas.microsoft.com/office/drawing/2014/main" id="{45E88E9F-A61C-4565-BACC-BF54D12A8F1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1;p67">
                  <a:extLst>
                    <a:ext uri="{FF2B5EF4-FFF2-40B4-BE49-F238E27FC236}">
                      <a16:creationId xmlns:a16="http://schemas.microsoft.com/office/drawing/2014/main" id="{D0952B53-9FBB-4A78-AB9C-B1652F4A3B8B}"/>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442;p67">
                <a:extLst>
                  <a:ext uri="{FF2B5EF4-FFF2-40B4-BE49-F238E27FC236}">
                    <a16:creationId xmlns:a16="http://schemas.microsoft.com/office/drawing/2014/main" id="{D4684DFB-7159-4C0B-971D-01AA0B54CF24}"/>
                  </a:ext>
                </a:extLst>
              </p:cNvPr>
              <p:cNvGrpSpPr/>
              <p:nvPr/>
            </p:nvGrpSpPr>
            <p:grpSpPr>
              <a:xfrm>
                <a:off x="3597785" y="3377045"/>
                <a:ext cx="33591" cy="28699"/>
                <a:chOff x="3597785" y="3377045"/>
                <a:chExt cx="33591" cy="28699"/>
              </a:xfrm>
            </p:grpSpPr>
            <p:sp>
              <p:nvSpPr>
                <p:cNvPr id="87" name="Google Shape;3443;p67">
                  <a:extLst>
                    <a:ext uri="{FF2B5EF4-FFF2-40B4-BE49-F238E27FC236}">
                      <a16:creationId xmlns:a16="http://schemas.microsoft.com/office/drawing/2014/main" id="{BC7397B8-9AE5-4CFD-ABA3-928D4F1DA3C4}"/>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4;p67">
                  <a:extLst>
                    <a:ext uri="{FF2B5EF4-FFF2-40B4-BE49-F238E27FC236}">
                      <a16:creationId xmlns:a16="http://schemas.microsoft.com/office/drawing/2014/main" id="{F6BFE395-DF27-4284-8AEC-919784F51DD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45;p67">
                <a:extLst>
                  <a:ext uri="{FF2B5EF4-FFF2-40B4-BE49-F238E27FC236}">
                    <a16:creationId xmlns:a16="http://schemas.microsoft.com/office/drawing/2014/main" id="{4C199526-267F-46A9-B6C5-6BFD336DC998}"/>
                  </a:ext>
                </a:extLst>
              </p:cNvPr>
              <p:cNvGrpSpPr/>
              <p:nvPr/>
            </p:nvGrpSpPr>
            <p:grpSpPr>
              <a:xfrm>
                <a:off x="3887870" y="3669796"/>
                <a:ext cx="33591" cy="28692"/>
                <a:chOff x="3887870" y="3669796"/>
                <a:chExt cx="33591" cy="28692"/>
              </a:xfrm>
            </p:grpSpPr>
            <p:sp>
              <p:nvSpPr>
                <p:cNvPr id="85" name="Google Shape;3446;p67">
                  <a:extLst>
                    <a:ext uri="{FF2B5EF4-FFF2-40B4-BE49-F238E27FC236}">
                      <a16:creationId xmlns:a16="http://schemas.microsoft.com/office/drawing/2014/main" id="{DE56D3C5-EF48-4740-BF63-D28D914DB586}"/>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47;p67">
                  <a:extLst>
                    <a:ext uri="{FF2B5EF4-FFF2-40B4-BE49-F238E27FC236}">
                      <a16:creationId xmlns:a16="http://schemas.microsoft.com/office/drawing/2014/main" id="{646C9F01-306B-4259-8713-3DE489B863E6}"/>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448;p67">
                <a:extLst>
                  <a:ext uri="{FF2B5EF4-FFF2-40B4-BE49-F238E27FC236}">
                    <a16:creationId xmlns:a16="http://schemas.microsoft.com/office/drawing/2014/main" id="{15240401-E117-45DA-B87E-FFF6C21CDB93}"/>
                  </a:ext>
                </a:extLst>
              </p:cNvPr>
              <p:cNvGrpSpPr/>
              <p:nvPr/>
            </p:nvGrpSpPr>
            <p:grpSpPr>
              <a:xfrm>
                <a:off x="3818320" y="3481625"/>
                <a:ext cx="33497" cy="28770"/>
                <a:chOff x="3818320" y="3481625"/>
                <a:chExt cx="33497" cy="28770"/>
              </a:xfrm>
            </p:grpSpPr>
            <p:sp>
              <p:nvSpPr>
                <p:cNvPr id="83" name="Google Shape;3449;p67">
                  <a:extLst>
                    <a:ext uri="{FF2B5EF4-FFF2-40B4-BE49-F238E27FC236}">
                      <a16:creationId xmlns:a16="http://schemas.microsoft.com/office/drawing/2014/main" id="{921D6C96-C8F3-4AA4-9E4C-60BDACD48494}"/>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50;p67">
                  <a:extLst>
                    <a:ext uri="{FF2B5EF4-FFF2-40B4-BE49-F238E27FC236}">
                      <a16:creationId xmlns:a16="http://schemas.microsoft.com/office/drawing/2014/main" id="{6AC977BB-0C31-471D-9725-F3A74E557D2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451;p67">
                <a:extLst>
                  <a:ext uri="{FF2B5EF4-FFF2-40B4-BE49-F238E27FC236}">
                    <a16:creationId xmlns:a16="http://schemas.microsoft.com/office/drawing/2014/main" id="{FBCA2EFB-C9C4-431D-ABE9-1DA1078E496E}"/>
                  </a:ext>
                </a:extLst>
              </p:cNvPr>
              <p:cNvGrpSpPr/>
              <p:nvPr/>
            </p:nvGrpSpPr>
            <p:grpSpPr>
              <a:xfrm>
                <a:off x="4278139" y="4120948"/>
                <a:ext cx="37492" cy="32129"/>
                <a:chOff x="4278139" y="4120948"/>
                <a:chExt cx="37492" cy="32129"/>
              </a:xfrm>
            </p:grpSpPr>
            <p:sp>
              <p:nvSpPr>
                <p:cNvPr id="81" name="Google Shape;3452;p67">
                  <a:extLst>
                    <a:ext uri="{FF2B5EF4-FFF2-40B4-BE49-F238E27FC236}">
                      <a16:creationId xmlns:a16="http://schemas.microsoft.com/office/drawing/2014/main" id="{E9141E82-F476-42C4-BBC7-A7BA26A0C6AF}"/>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53;p67">
                  <a:extLst>
                    <a:ext uri="{FF2B5EF4-FFF2-40B4-BE49-F238E27FC236}">
                      <a16:creationId xmlns:a16="http://schemas.microsoft.com/office/drawing/2014/main" id="{EA8CD51B-5635-4771-9979-9C8AB5FB56E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3454;p67">
                <a:extLst>
                  <a:ext uri="{FF2B5EF4-FFF2-40B4-BE49-F238E27FC236}">
                    <a16:creationId xmlns:a16="http://schemas.microsoft.com/office/drawing/2014/main" id="{3CEE3712-53BD-42B5-9701-4953F35F1960}"/>
                  </a:ext>
                </a:extLst>
              </p:cNvPr>
              <p:cNvGrpSpPr/>
              <p:nvPr/>
            </p:nvGrpSpPr>
            <p:grpSpPr>
              <a:xfrm>
                <a:off x="4419898" y="3977388"/>
                <a:ext cx="33497" cy="28692"/>
                <a:chOff x="4419898" y="3977388"/>
                <a:chExt cx="33497" cy="28692"/>
              </a:xfrm>
            </p:grpSpPr>
            <p:sp>
              <p:nvSpPr>
                <p:cNvPr id="79" name="Google Shape;3455;p67">
                  <a:extLst>
                    <a:ext uri="{FF2B5EF4-FFF2-40B4-BE49-F238E27FC236}">
                      <a16:creationId xmlns:a16="http://schemas.microsoft.com/office/drawing/2014/main" id="{325C6CC9-6A6C-4F26-A2D0-8A4CCFEF0FB4}"/>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56;p67">
                  <a:extLst>
                    <a:ext uri="{FF2B5EF4-FFF2-40B4-BE49-F238E27FC236}">
                      <a16:creationId xmlns:a16="http://schemas.microsoft.com/office/drawing/2014/main" id="{8D238A78-BDC4-496A-9C12-A059FA607EE5}"/>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3457;p67">
                <a:extLst>
                  <a:ext uri="{FF2B5EF4-FFF2-40B4-BE49-F238E27FC236}">
                    <a16:creationId xmlns:a16="http://schemas.microsoft.com/office/drawing/2014/main" id="{E36D3EB3-A0AC-44F3-876A-A15D7CD1C0AE}"/>
                  </a:ext>
                </a:extLst>
              </p:cNvPr>
              <p:cNvGrpSpPr/>
              <p:nvPr/>
            </p:nvGrpSpPr>
            <p:grpSpPr>
              <a:xfrm>
                <a:off x="4158930" y="4034684"/>
                <a:ext cx="33497" cy="28762"/>
                <a:chOff x="4158930" y="4034684"/>
                <a:chExt cx="33497" cy="28762"/>
              </a:xfrm>
            </p:grpSpPr>
            <p:sp>
              <p:nvSpPr>
                <p:cNvPr id="77" name="Google Shape;3458;p67">
                  <a:extLst>
                    <a:ext uri="{FF2B5EF4-FFF2-40B4-BE49-F238E27FC236}">
                      <a16:creationId xmlns:a16="http://schemas.microsoft.com/office/drawing/2014/main" id="{C9C5504A-FACC-4341-B168-4F6964C57FF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59;p67">
                  <a:extLst>
                    <a:ext uri="{FF2B5EF4-FFF2-40B4-BE49-F238E27FC236}">
                      <a16:creationId xmlns:a16="http://schemas.microsoft.com/office/drawing/2014/main" id="{4B21B61D-A72F-4572-B5C4-33FFE650887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460;p67">
                <a:extLst>
                  <a:ext uri="{FF2B5EF4-FFF2-40B4-BE49-F238E27FC236}">
                    <a16:creationId xmlns:a16="http://schemas.microsoft.com/office/drawing/2014/main" id="{FF00F503-5903-4248-8E48-512AD6F74B7B}"/>
                  </a:ext>
                </a:extLst>
              </p:cNvPr>
              <p:cNvGrpSpPr/>
              <p:nvPr/>
            </p:nvGrpSpPr>
            <p:grpSpPr>
              <a:xfrm>
                <a:off x="4134949" y="3957049"/>
                <a:ext cx="33497" cy="28770"/>
                <a:chOff x="4134949" y="3957049"/>
                <a:chExt cx="33497" cy="28770"/>
              </a:xfrm>
            </p:grpSpPr>
            <p:sp>
              <p:nvSpPr>
                <p:cNvPr id="75" name="Google Shape;3461;p67">
                  <a:extLst>
                    <a:ext uri="{FF2B5EF4-FFF2-40B4-BE49-F238E27FC236}">
                      <a16:creationId xmlns:a16="http://schemas.microsoft.com/office/drawing/2014/main" id="{8D871FBB-CDA1-4D44-8977-1906A74A22CC}"/>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2;p67">
                  <a:extLst>
                    <a:ext uri="{FF2B5EF4-FFF2-40B4-BE49-F238E27FC236}">
                      <a16:creationId xmlns:a16="http://schemas.microsoft.com/office/drawing/2014/main" id="{AF5A5366-7445-4865-97DB-87756A24158A}"/>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463;p67">
                <a:extLst>
                  <a:ext uri="{FF2B5EF4-FFF2-40B4-BE49-F238E27FC236}">
                    <a16:creationId xmlns:a16="http://schemas.microsoft.com/office/drawing/2014/main" id="{B0BA95A0-9AEE-43BC-86A1-1C6CADD7BDB6}"/>
                  </a:ext>
                </a:extLst>
              </p:cNvPr>
              <p:cNvGrpSpPr/>
              <p:nvPr/>
            </p:nvGrpSpPr>
            <p:grpSpPr>
              <a:xfrm>
                <a:off x="4193653" y="4184403"/>
                <a:ext cx="43580" cy="37264"/>
                <a:chOff x="4193653" y="4184403"/>
                <a:chExt cx="43580" cy="37264"/>
              </a:xfrm>
            </p:grpSpPr>
            <p:sp>
              <p:nvSpPr>
                <p:cNvPr id="73" name="Google Shape;3464;p67">
                  <a:extLst>
                    <a:ext uri="{FF2B5EF4-FFF2-40B4-BE49-F238E27FC236}">
                      <a16:creationId xmlns:a16="http://schemas.microsoft.com/office/drawing/2014/main" id="{0C227338-6E84-4EFC-8B90-5B6694187F24}"/>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5;p67">
                  <a:extLst>
                    <a:ext uri="{FF2B5EF4-FFF2-40B4-BE49-F238E27FC236}">
                      <a16:creationId xmlns:a16="http://schemas.microsoft.com/office/drawing/2014/main" id="{8F1CD748-4D4A-43C1-A3B3-EB582F5EBA9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66;p67">
                <a:extLst>
                  <a:ext uri="{FF2B5EF4-FFF2-40B4-BE49-F238E27FC236}">
                    <a16:creationId xmlns:a16="http://schemas.microsoft.com/office/drawing/2014/main" id="{4C1DFE21-C26A-4631-BF1B-428C53E8508E}"/>
                  </a:ext>
                </a:extLst>
              </p:cNvPr>
              <p:cNvGrpSpPr/>
              <p:nvPr/>
            </p:nvGrpSpPr>
            <p:grpSpPr>
              <a:xfrm>
                <a:off x="4343600" y="3943844"/>
                <a:ext cx="43580" cy="37312"/>
                <a:chOff x="4343600" y="3943844"/>
                <a:chExt cx="43580" cy="37312"/>
              </a:xfrm>
            </p:grpSpPr>
            <p:sp>
              <p:nvSpPr>
                <p:cNvPr id="71" name="Google Shape;3467;p67">
                  <a:extLst>
                    <a:ext uri="{FF2B5EF4-FFF2-40B4-BE49-F238E27FC236}">
                      <a16:creationId xmlns:a16="http://schemas.microsoft.com/office/drawing/2014/main" id="{DB46D354-99D8-4C63-905F-5327820AC57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68;p67">
                  <a:extLst>
                    <a:ext uri="{FF2B5EF4-FFF2-40B4-BE49-F238E27FC236}">
                      <a16:creationId xmlns:a16="http://schemas.microsoft.com/office/drawing/2014/main" id="{C04258F3-C262-4519-B414-B7C8E2858C8F}"/>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469;p67">
                <a:extLst>
                  <a:ext uri="{FF2B5EF4-FFF2-40B4-BE49-F238E27FC236}">
                    <a16:creationId xmlns:a16="http://schemas.microsoft.com/office/drawing/2014/main" id="{79106D13-17B7-462D-A7DC-3385EF046CFE}"/>
                  </a:ext>
                </a:extLst>
              </p:cNvPr>
              <p:cNvGrpSpPr/>
              <p:nvPr/>
            </p:nvGrpSpPr>
            <p:grpSpPr>
              <a:xfrm>
                <a:off x="4172339" y="3381693"/>
                <a:ext cx="31499" cy="27001"/>
                <a:chOff x="4172339" y="3381693"/>
                <a:chExt cx="31499" cy="27001"/>
              </a:xfrm>
            </p:grpSpPr>
            <p:sp>
              <p:nvSpPr>
                <p:cNvPr id="69" name="Google Shape;3470;p67">
                  <a:extLst>
                    <a:ext uri="{FF2B5EF4-FFF2-40B4-BE49-F238E27FC236}">
                      <a16:creationId xmlns:a16="http://schemas.microsoft.com/office/drawing/2014/main" id="{1297C7E9-CE25-4F19-9723-BAE8BF7653BD}"/>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1;p67">
                  <a:extLst>
                    <a:ext uri="{FF2B5EF4-FFF2-40B4-BE49-F238E27FC236}">
                      <a16:creationId xmlns:a16="http://schemas.microsoft.com/office/drawing/2014/main" id="{92EF3445-EC80-4B8F-9EFA-D2E329B2D374}"/>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TextBox 825">
            <a:extLst>
              <a:ext uri="{FF2B5EF4-FFF2-40B4-BE49-F238E27FC236}">
                <a16:creationId xmlns:a16="http://schemas.microsoft.com/office/drawing/2014/main" id="{796E6347-787A-4058-865E-4925CAFDA084}"/>
              </a:ext>
            </a:extLst>
          </p:cNvPr>
          <p:cNvSpPr txBox="1"/>
          <p:nvPr/>
        </p:nvSpPr>
        <p:spPr>
          <a:xfrm>
            <a:off x="373626" y="3845690"/>
            <a:ext cx="3263504" cy="954107"/>
          </a:xfrm>
          <a:prstGeom prst="rect">
            <a:avLst/>
          </a:prstGeom>
          <a:noFill/>
        </p:spPr>
        <p:txBody>
          <a:bodyPr wrap="square">
            <a:spAutoFit/>
          </a:bodyPr>
          <a:lstStyle/>
          <a:p>
            <a:r>
              <a:rPr lang="es-ES" sz="1400" b="0" i="0" dirty="0">
                <a:solidFill>
                  <a:srgbClr val="A9BAC9"/>
                </a:solidFill>
                <a:effectLst/>
                <a:latin typeface="quattrocento sans"/>
              </a:rPr>
              <a:t>Cualquier usuario puede descargar y crear su código de manera gratuita, sin restricciones de uso, la única regla es que la distribución siempre sea libre (GPL).</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rot="-667">
            <a:off x="4363745" y="4297755"/>
            <a:ext cx="2744924" cy="56133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a:t>- Ventajas</a:t>
            </a:r>
            <a:endParaRPr sz="3200" dirty="0"/>
          </a:p>
        </p:txBody>
      </p:sp>
      <p:sp>
        <p:nvSpPr>
          <p:cNvPr id="252" name="Google Shape;252;p38"/>
          <p:cNvSpPr txBox="1">
            <a:spLocks noGrp="1"/>
          </p:cNvSpPr>
          <p:nvPr>
            <p:ph type="subTitle" idx="1"/>
          </p:nvPr>
        </p:nvSpPr>
        <p:spPr>
          <a:xfrm>
            <a:off x="1868336" y="284149"/>
            <a:ext cx="5240388" cy="3814944"/>
          </a:xfrm>
          <a:prstGeom prst="rect">
            <a:avLst/>
          </a:prstGeom>
        </p:spPr>
        <p:txBody>
          <a:bodyPr spcFirstLastPara="1" wrap="square" lIns="91425" tIns="91425" rIns="91425" bIns="91425" anchor="t" anchorCtr="0">
            <a:noAutofit/>
          </a:bodyPr>
          <a:lstStyle/>
          <a:p>
            <a:pPr algn="just">
              <a:spcAft>
                <a:spcPts val="600"/>
              </a:spcAft>
              <a:buFont typeface="Arial" panose="020B0604020202020204" pitchFamily="34" charset="0"/>
              <a:buChar char="•"/>
            </a:pPr>
            <a:r>
              <a:rPr lang="es-ES" sz="1400" b="0" i="0" dirty="0">
                <a:solidFill>
                  <a:srgbClr val="A9BAC9"/>
                </a:solidFill>
                <a:effectLst/>
                <a:latin typeface="anaheim"/>
              </a:rPr>
              <a:t>Es un programa avalado por la comunidad científica que provee excelente documentación.</a:t>
            </a:r>
          </a:p>
          <a:p>
            <a:pPr algn="just">
              <a:spcAft>
                <a:spcPts val="600"/>
              </a:spcAft>
              <a:buFont typeface="Arial" panose="020B0604020202020204" pitchFamily="34" charset="0"/>
              <a:buChar char="•"/>
            </a:pPr>
            <a:r>
              <a:rPr lang="es-ES" sz="1400" b="0" i="0" dirty="0">
                <a:solidFill>
                  <a:srgbClr val="A9BAC9"/>
                </a:solidFill>
                <a:effectLst/>
                <a:latin typeface="anaheim"/>
              </a:rPr>
              <a:t>Es el software estadístico más utilizado en las universidades del mundo.</a:t>
            </a:r>
          </a:p>
          <a:p>
            <a:pPr algn="just">
              <a:spcAft>
                <a:spcPts val="600"/>
              </a:spcAft>
              <a:buFont typeface="Arial" panose="020B0604020202020204" pitchFamily="34" charset="0"/>
              <a:buChar char="•"/>
            </a:pPr>
            <a:r>
              <a:rPr lang="es-ES" sz="1400" b="0" i="0" dirty="0">
                <a:solidFill>
                  <a:srgbClr val="A9BAC9"/>
                </a:solidFill>
                <a:effectLst/>
                <a:latin typeface="anaheim"/>
              </a:rPr>
              <a:t>Proporciona un amplio abanico de herramientas estadísticas (modelos lineales y no lineales, </a:t>
            </a:r>
            <a:r>
              <a:rPr lang="es-ES" sz="1400" b="0" i="0" dirty="0" err="1">
                <a:solidFill>
                  <a:srgbClr val="A9BAC9"/>
                </a:solidFill>
                <a:effectLst/>
                <a:latin typeface="anaheim"/>
              </a:rPr>
              <a:t>tests</a:t>
            </a:r>
            <a:r>
              <a:rPr lang="es-ES" sz="1400" b="0" i="0" dirty="0">
                <a:solidFill>
                  <a:srgbClr val="A9BAC9"/>
                </a:solidFill>
                <a:effectLst/>
                <a:latin typeface="anaheim"/>
              </a:rPr>
              <a:t> estadísticos, análisis de series temporales, algoritmos de clasificación y agrupamiento, etc.),  gráficas, mapas, entre otros.</a:t>
            </a:r>
          </a:p>
          <a:p>
            <a:pPr algn="just">
              <a:spcAft>
                <a:spcPts val="600"/>
              </a:spcAft>
              <a:buFont typeface="Arial" panose="020B0604020202020204" pitchFamily="34" charset="0"/>
              <a:buChar char="•"/>
            </a:pPr>
            <a:r>
              <a:rPr lang="es-ES" sz="1400" b="0" i="0" dirty="0">
                <a:solidFill>
                  <a:srgbClr val="A9BAC9"/>
                </a:solidFill>
                <a:effectLst/>
                <a:latin typeface="anaheim"/>
              </a:rPr>
              <a:t>Puede integrarse con distintas bases de datos y existen bibliotecas que facilitan su utilización desde lenguajes de programación interpretados como Python</a:t>
            </a:r>
          </a:p>
          <a:p>
            <a:pPr algn="just">
              <a:spcAft>
                <a:spcPts val="600"/>
              </a:spcAft>
              <a:buFont typeface="Arial" panose="020B0604020202020204" pitchFamily="34" charset="0"/>
              <a:buChar char="•"/>
            </a:pPr>
            <a:r>
              <a:rPr lang="es-ES" sz="1400" b="0" i="0" dirty="0">
                <a:solidFill>
                  <a:srgbClr val="A9BAC9"/>
                </a:solidFill>
                <a:effectLst/>
                <a:latin typeface="anaheim"/>
              </a:rPr>
              <a:t>Otra de las características de R es su capacidad gráfica, que permite generar gráficos con alta calidad.</a:t>
            </a:r>
          </a:p>
          <a:p>
            <a:pPr algn="just">
              <a:spcAft>
                <a:spcPts val="600"/>
              </a:spcAft>
              <a:buFont typeface="Arial" panose="020B0604020202020204" pitchFamily="34" charset="0"/>
              <a:buChar char="•"/>
            </a:pPr>
            <a:r>
              <a:rPr lang="es-ES" sz="1400" b="0" i="0" dirty="0">
                <a:solidFill>
                  <a:srgbClr val="A9BAC9"/>
                </a:solidFill>
                <a:effectLst/>
                <a:latin typeface="anaheim"/>
              </a:rPr>
              <a:t>R posee su propio formato para la documentación basado en LaTeX. Además, R es gratuito y tiene más de 6817 paquetes disponibles.</a:t>
            </a:r>
          </a:p>
        </p:txBody>
      </p:sp>
      <p:pic>
        <p:nvPicPr>
          <p:cNvPr id="253" name="Google Shape;253;p38"/>
          <p:cNvPicPr preferRelativeResize="0"/>
          <p:nvPr/>
        </p:nvPicPr>
        <p:blipFill rotWithShape="1">
          <a:blip r:embed="rId3"/>
          <a:srcRect l="38622" r="38622"/>
          <a:stretch/>
        </p:blipFill>
        <p:spPr>
          <a:xfrm>
            <a:off x="4" y="0"/>
            <a:ext cx="1709300" cy="5143500"/>
          </a:xfrm>
          <a:prstGeom prst="rect">
            <a:avLst/>
          </a:prstGeom>
          <a:noFill/>
          <a:ln>
            <a:noFill/>
          </a:ln>
        </p:spPr>
      </p:pic>
      <p:pic>
        <p:nvPicPr>
          <p:cNvPr id="254" name="Google Shape;254;p38"/>
          <p:cNvPicPr preferRelativeResize="0"/>
          <p:nvPr/>
        </p:nvPicPr>
        <p:blipFill rotWithShape="1">
          <a:blip r:embed="rId3"/>
          <a:srcRect l="61420" r="15824"/>
          <a:stretch/>
        </p:blipFill>
        <p:spPr>
          <a:xfrm>
            <a:off x="7434704" y="0"/>
            <a:ext cx="1709300" cy="5143500"/>
          </a:xfrm>
          <a:prstGeom prst="rect">
            <a:avLst/>
          </a:prstGeom>
          <a:noFill/>
          <a:ln>
            <a:noFill/>
          </a:ln>
        </p:spPr>
      </p:pic>
      <p:pic>
        <p:nvPicPr>
          <p:cNvPr id="13" name="Picture 4">
            <a:extLst>
              <a:ext uri="{FF2B5EF4-FFF2-40B4-BE49-F238E27FC236}">
                <a16:creationId xmlns:a16="http://schemas.microsoft.com/office/drawing/2014/main" id="{1DA72011-0336-4890-AE25-E973D2811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fade">
                                      <p:cBhvr>
                                        <p:cTn id="7" dur="5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fade">
                                      <p:cBhvr>
                                        <p:cTn id="12" dur="500"/>
                                        <p:tgtEl>
                                          <p:spTgt spid="2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2">
                                            <p:txEl>
                                              <p:pRg st="2" end="2"/>
                                            </p:txEl>
                                          </p:spTgt>
                                        </p:tgtEl>
                                        <p:attrNameLst>
                                          <p:attrName>style.visibility</p:attrName>
                                        </p:attrNameLst>
                                      </p:cBhvr>
                                      <p:to>
                                        <p:strVal val="visible"/>
                                      </p:to>
                                    </p:set>
                                    <p:animEffect transition="in" filter="fade">
                                      <p:cBhvr>
                                        <p:cTn id="17" dur="500"/>
                                        <p:tgtEl>
                                          <p:spTgt spid="2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2">
                                            <p:txEl>
                                              <p:pRg st="3" end="3"/>
                                            </p:txEl>
                                          </p:spTgt>
                                        </p:tgtEl>
                                        <p:attrNameLst>
                                          <p:attrName>style.visibility</p:attrName>
                                        </p:attrNameLst>
                                      </p:cBhvr>
                                      <p:to>
                                        <p:strVal val="visible"/>
                                      </p:to>
                                    </p:set>
                                    <p:animEffect transition="in" filter="fade">
                                      <p:cBhvr>
                                        <p:cTn id="22" dur="500"/>
                                        <p:tgtEl>
                                          <p:spTgt spid="2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xEl>
                                              <p:pRg st="4" end="4"/>
                                            </p:txEl>
                                          </p:spTgt>
                                        </p:tgtEl>
                                        <p:attrNameLst>
                                          <p:attrName>style.visibility</p:attrName>
                                        </p:attrNameLst>
                                      </p:cBhvr>
                                      <p:to>
                                        <p:strVal val="visible"/>
                                      </p:to>
                                    </p:set>
                                    <p:animEffect transition="in" filter="fade">
                                      <p:cBhvr>
                                        <p:cTn id="27" dur="500"/>
                                        <p:tgtEl>
                                          <p:spTgt spid="2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2">
                                            <p:txEl>
                                              <p:pRg st="5" end="5"/>
                                            </p:txEl>
                                          </p:spTgt>
                                        </p:tgtEl>
                                        <p:attrNameLst>
                                          <p:attrName>style.visibility</p:attrName>
                                        </p:attrNameLst>
                                      </p:cBhvr>
                                      <p:to>
                                        <p:strVal val="visible"/>
                                      </p:to>
                                    </p:set>
                                    <p:animEffect transition="in" filter="fade">
                                      <p:cBhvr>
                                        <p:cTn id="32" dur="500"/>
                                        <p:tgtEl>
                                          <p:spTgt spid="25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ción a estadística con R">
            <a:extLst>
              <a:ext uri="{FF2B5EF4-FFF2-40B4-BE49-F238E27FC236}">
                <a16:creationId xmlns:a16="http://schemas.microsoft.com/office/drawing/2014/main" id="{0CE10E92-BDB2-4AB1-ADC5-86EDD3FE0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0"/>
            <a:ext cx="80438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74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a:t>¿</a:t>
            </a:r>
            <a:r>
              <a:rPr lang="en-US" dirty="0" err="1"/>
              <a:t>Qué</a:t>
            </a:r>
            <a:r>
              <a:rPr lang="en-US" dirty="0"/>
              <a:t> es RStudio?</a:t>
            </a:r>
            <a:endParaRPr dirty="0"/>
          </a:p>
        </p:txBody>
      </p:sp>
      <p:sp>
        <p:nvSpPr>
          <p:cNvPr id="296" name="Google Shape;296;p41"/>
          <p:cNvSpPr txBox="1">
            <a:spLocks noGrp="1"/>
          </p:cNvSpPr>
          <p:nvPr>
            <p:ph type="subTitle" idx="1"/>
          </p:nvPr>
        </p:nvSpPr>
        <p:spPr>
          <a:xfrm rot="-270">
            <a:off x="482018" y="1555648"/>
            <a:ext cx="3823200" cy="25247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b="1" i="0" dirty="0">
                <a:solidFill>
                  <a:srgbClr val="BDC1C6"/>
                </a:solidFill>
                <a:effectLst/>
                <a:latin typeface="arial" panose="020B0604020202020204" pitchFamily="34" charset="0"/>
              </a:rPr>
              <a:t>RStudio</a:t>
            </a:r>
            <a:r>
              <a:rPr lang="es-ES" sz="1800" b="0" i="0" dirty="0">
                <a:solidFill>
                  <a:srgbClr val="BDC1C6"/>
                </a:solidFill>
                <a:effectLst/>
                <a:latin typeface="arial" panose="020B0604020202020204" pitchFamily="34" charset="0"/>
              </a:rPr>
              <a:t> es un entorno de desarrollo integrado (IDE) para el lenguaje de programación R, dedicado a la computación estadística y gráficos. Incluye una consola, editor de sintaxis que apoya la ejecución de código, así como herramientas para el trazado, la depuración y la gestión del espacio de trabajo.</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3" name="Picture 4">
            <a:extLst>
              <a:ext uri="{FF2B5EF4-FFF2-40B4-BE49-F238E27FC236}">
                <a16:creationId xmlns:a16="http://schemas.microsoft.com/office/drawing/2014/main" id="{EEDCAEEC-D018-4680-8C31-A9C3F28C3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70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3A8E-5D38-49D6-A53D-28AEF163E3FC}"/>
              </a:ext>
            </a:extLst>
          </p:cNvPr>
          <p:cNvSpPr>
            <a:spLocks noGrp="1"/>
          </p:cNvSpPr>
          <p:nvPr>
            <p:ph type="title"/>
          </p:nvPr>
        </p:nvSpPr>
        <p:spPr>
          <a:xfrm rot="-667">
            <a:off x="362016" y="1110387"/>
            <a:ext cx="3090900" cy="885566"/>
          </a:xfrm>
        </p:spPr>
        <p:txBody>
          <a:bodyPr/>
          <a:lstStyle/>
          <a:p>
            <a:pPr algn="l"/>
            <a:r>
              <a:rPr lang="es-CO" dirty="0">
                <a:solidFill>
                  <a:schemeClr val="tx1"/>
                </a:solidFill>
              </a:rPr>
              <a:t>1. </a:t>
            </a:r>
            <a:r>
              <a:rPr lang="es-CO" i="1" dirty="0">
                <a:solidFill>
                  <a:schemeClr val="tx1"/>
                </a:solidFill>
              </a:rPr>
              <a:t>EDITOR CÓDIGO</a:t>
            </a:r>
            <a:br>
              <a:rPr lang="es-CO" i="1" dirty="0">
                <a:solidFill>
                  <a:schemeClr val="tx1"/>
                </a:solidFill>
              </a:rPr>
            </a:br>
            <a:r>
              <a:rPr lang="es-CO" dirty="0">
                <a:solidFill>
                  <a:schemeClr val="tx1"/>
                </a:solidFill>
              </a:rPr>
              <a:t>2. </a:t>
            </a:r>
            <a:r>
              <a:rPr lang="es-CO" i="1" dirty="0">
                <a:solidFill>
                  <a:schemeClr val="tx1"/>
                </a:solidFill>
              </a:rPr>
              <a:t>CONSOLA</a:t>
            </a:r>
            <a:endParaRPr lang="en-US" i="1" dirty="0">
              <a:solidFill>
                <a:schemeClr val="tx1"/>
              </a:solidFill>
            </a:endParaRPr>
          </a:p>
        </p:txBody>
      </p:sp>
    </p:spTree>
    <p:extLst>
      <p:ext uri="{BB962C8B-B14F-4D97-AF65-F5344CB8AC3E}">
        <p14:creationId xmlns:p14="http://schemas.microsoft.com/office/powerpoint/2010/main" val="2833137711"/>
      </p:ext>
    </p:extLst>
  </p:cSld>
  <p:clrMapOvr>
    <a:masterClrMapping/>
  </p:clrMapOvr>
</p:sld>
</file>

<file path=ppt/theme/theme1.xml><?xml version="1.0" encoding="utf-8"?>
<a:theme xmlns:a="http://schemas.openxmlformats.org/drawingml/2006/main" name="Dark Paradise Aesthetics School Center by Slidesgo">
  <a:themeElements>
    <a:clrScheme name="Simple Light">
      <a:dk1>
        <a:srgbClr val="000000"/>
      </a:dk1>
      <a:lt1>
        <a:srgbClr val="FFFFFF"/>
      </a:lt1>
      <a:dk2>
        <a:srgbClr val="434343"/>
      </a:dk2>
      <a:lt2>
        <a:srgbClr val="666666"/>
      </a:lt2>
      <a:accent1>
        <a:srgbClr val="999999"/>
      </a:accent1>
      <a:accent2>
        <a:srgbClr val="B7B7B7"/>
      </a:accent2>
      <a:accent3>
        <a:srgbClr val="CCCCCC"/>
      </a:accent3>
      <a:accent4>
        <a:srgbClr val="D9D9D9"/>
      </a:accent4>
      <a:accent5>
        <a:srgbClr val="EFEFEF"/>
      </a:accent5>
      <a:accent6>
        <a:srgbClr val="F3F3F3"/>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3134</Words>
  <Application>Microsoft Office PowerPoint</Application>
  <PresentationFormat>On-screen Show (16:9)</PresentationFormat>
  <Paragraphs>313</Paragraphs>
  <Slides>41</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Raleway</vt:lpstr>
      <vt:lpstr>quattrocento sans</vt:lpstr>
      <vt:lpstr>Oswald Medium</vt:lpstr>
      <vt:lpstr>arial</vt:lpstr>
      <vt:lpstr>arial</vt:lpstr>
      <vt:lpstr>anaheim</vt:lpstr>
      <vt:lpstr>Source Sans Pro</vt:lpstr>
      <vt:lpstr>Dark Paradise Aesthetics School Center by Slidesgo</vt:lpstr>
      <vt:lpstr>R y GIS Básico</vt:lpstr>
      <vt:lpstr>SOBRE MÍ</vt:lpstr>
      <vt:lpstr>¿Qué es R?</vt:lpstr>
      <vt:lpstr>01</vt:lpstr>
      <vt:lpstr>INTRODUCCIÓN</vt:lpstr>
      <vt:lpstr>- Ventajas</vt:lpstr>
      <vt:lpstr>PowerPoint Presentation</vt:lpstr>
      <vt:lpstr>¿Qué es RStudio?</vt:lpstr>
      <vt:lpstr>1. EDITOR CÓDIGO 2. CONSOLA</vt:lpstr>
      <vt:lpstr>EL DIRECTORIO DE TRABAJO</vt:lpstr>
      <vt:lpstr>PowerPoint Presentation</vt:lpstr>
      <vt:lpstr>PAQUETES</vt:lpstr>
      <vt:lpstr>PAQUETES</vt:lpstr>
      <vt:lpstr>SCRIPTS</vt:lpstr>
      <vt:lpstr>PROYECTOS</vt:lpstr>
      <vt:lpstr>02</vt:lpstr>
      <vt:lpstr>TIPOS DE DATOS</vt:lpstr>
      <vt:lpstr>TRANSFORMACIÓN DE TIPOS DE DATOS</vt:lpstr>
      <vt:lpstr>TRANSFORMACIÓN DE TIPOS DE DATOS</vt:lpstr>
      <vt:lpstr>TIPOS DE DATOS</vt:lpstr>
      <vt:lpstr>03</vt:lpstr>
      <vt:lpstr>LECTURA ARCHIVOS .txt</vt:lpstr>
      <vt:lpstr>LECTURA ARCHIVOS .csv</vt:lpstr>
      <vt:lpstr>LECTURA ARCHIVOS .xlsx</vt:lpstr>
      <vt:lpstr>LECTURA ARCHIVOS TIPS</vt:lpstr>
      <vt:lpstr>LECTURA ARCHIVOS TIPS</vt:lpstr>
      <vt:lpstr>LECTURA ARCHIVOS TIPS</vt:lpstr>
      <vt:lpstr>PowerPoint Presentation</vt:lpstr>
      <vt:lpstr>EJERCICIOS</vt:lpstr>
      <vt:lpstr>04</vt:lpstr>
      <vt:lpstr>PowerPoint Presentation</vt:lpstr>
      <vt:lpstr>ANÁLISIS PREVIO</vt:lpstr>
      <vt:lpstr>FUNCIONES EXPLORATORIAS</vt:lpstr>
      <vt:lpstr>FUNCIONES EXPLORATORIAS</vt:lpstr>
      <vt:lpstr>ESTADÍSTICA DESCRIPTIVA</vt:lpstr>
      <vt:lpstr>FUNCIONES EXPLORATORIAS</vt:lpstr>
      <vt:lpstr>FUNCIONES EXPLORATORIAS</vt:lpstr>
      <vt:lpstr>PAQUETE DPLYR</vt:lpstr>
      <vt:lpstr>PowerPoint Presentation</vt:lpstr>
      <vt:lpstr>EJERCICIOS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y GIS Básico</dc:title>
  <dc:creator>David V</dc:creator>
  <cp:lastModifiedBy>David V</cp:lastModifiedBy>
  <cp:revision>35</cp:revision>
  <dcterms:modified xsi:type="dcterms:W3CDTF">2022-01-29T02:15:54Z</dcterms:modified>
</cp:coreProperties>
</file>